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7.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8.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4"/>
    <p:sldMasterId id="2147483807" r:id="rId5"/>
    <p:sldMasterId id="2147483833" r:id="rId6"/>
    <p:sldMasterId id="2147483859" r:id="rId7"/>
    <p:sldMasterId id="2147483885" r:id="rId8"/>
    <p:sldMasterId id="2147483912" r:id="rId9"/>
    <p:sldMasterId id="2147483938" r:id="rId10"/>
    <p:sldMasterId id="2147483964" r:id="rId11"/>
    <p:sldMasterId id="2147483981" r:id="rId12"/>
    <p:sldMasterId id="2147483999" r:id="rId13"/>
    <p:sldMasterId id="2147484012" r:id="rId14"/>
  </p:sldMasterIdLst>
  <p:notesMasterIdLst>
    <p:notesMasterId r:id="rId39"/>
  </p:notesMasterIdLst>
  <p:handoutMasterIdLst>
    <p:handoutMasterId r:id="rId40"/>
  </p:handoutMasterIdLst>
  <p:sldIdLst>
    <p:sldId id="636" r:id="rId15"/>
    <p:sldId id="937" r:id="rId16"/>
    <p:sldId id="949" r:id="rId17"/>
    <p:sldId id="935" r:id="rId18"/>
    <p:sldId id="936" r:id="rId19"/>
    <p:sldId id="938" r:id="rId20"/>
    <p:sldId id="939" r:id="rId21"/>
    <p:sldId id="948" r:id="rId22"/>
    <p:sldId id="950" r:id="rId23"/>
    <p:sldId id="927" r:id="rId24"/>
    <p:sldId id="930" r:id="rId25"/>
    <p:sldId id="931" r:id="rId26"/>
    <p:sldId id="932" r:id="rId27"/>
    <p:sldId id="951" r:id="rId28"/>
    <p:sldId id="933" r:id="rId29"/>
    <p:sldId id="934" r:id="rId30"/>
    <p:sldId id="952" r:id="rId31"/>
    <p:sldId id="953" r:id="rId32"/>
    <p:sldId id="954" r:id="rId33"/>
    <p:sldId id="955" r:id="rId34"/>
    <p:sldId id="956" r:id="rId35"/>
    <p:sldId id="957" r:id="rId36"/>
    <p:sldId id="925" r:id="rId37"/>
    <p:sldId id="926" r:id="rId38"/>
  </p:sldIdLst>
  <p:sldSz cx="9144000" cy="6858000" type="screen4x3"/>
  <p:notesSz cx="7315200" cy="96012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3" orient="horz" pos="709">
          <p15:clr>
            <a:srgbClr val="A4A3A4"/>
          </p15:clr>
        </p15:guide>
        <p15:guide id="4" orient="horz" pos="3838">
          <p15:clr>
            <a:srgbClr val="A4A3A4"/>
          </p15:clr>
        </p15:guide>
        <p15:guide id="9" pos="113">
          <p15:clr>
            <a:srgbClr val="A4A3A4"/>
          </p15:clr>
        </p15:guide>
        <p15:guide id="12" pos="5602">
          <p15:clr>
            <a:srgbClr val="A4A3A4"/>
          </p15:clr>
        </p15:guide>
        <p15:guide id="15" pos="5595"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i" initials="VL" lastIdx="40" clrIdx="0"/>
  <p:cmAuthor id="2" name="KPMG" initials="K"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6AB"/>
    <a:srgbClr val="FFFFFF"/>
    <a:srgbClr val="747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28" autoAdjust="0"/>
    <p:restoredTop sz="94434" autoAdjust="0"/>
  </p:normalViewPr>
  <p:slideViewPr>
    <p:cSldViewPr snapToGrid="0">
      <p:cViewPr>
        <p:scale>
          <a:sx n="125" d="100"/>
          <a:sy n="125" d="100"/>
        </p:scale>
        <p:origin x="-1224" y="-24"/>
      </p:cViewPr>
      <p:guideLst>
        <p:guide orient="horz" pos="709"/>
        <p:guide orient="horz" pos="3838"/>
        <p:guide pos="113"/>
        <p:guide pos="5602"/>
        <p:guide pos="5595"/>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50" d="100"/>
          <a:sy n="50" d="100"/>
        </p:scale>
        <p:origin x="2916"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165" cy="482056"/>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119145"/>
            <a:ext cx="3169165" cy="4820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4293" y="9119145"/>
            <a:ext cx="3169165" cy="482056"/>
          </a:xfrm>
          <a:prstGeom prst="rect">
            <a:avLst/>
          </a:prstGeom>
        </p:spPr>
        <p:txBody>
          <a:bodyPr vert="horz" lIns="91440" tIns="45720" rIns="91440" bIns="45720" rtlCol="0" anchor="b"/>
          <a:lstStyle>
            <a:lvl1pPr algn="r">
              <a:defRPr sz="1200"/>
            </a:lvl1pPr>
          </a:lstStyle>
          <a:p>
            <a:fld id="{9A5D0AAE-5CF8-45C5-8576-659A755859CC}" type="slidenum">
              <a:rPr lang="en-US" smtClean="0"/>
              <a:t>‹#›</a:t>
            </a:fld>
            <a:endParaRPr lang="en-US"/>
          </a:p>
        </p:txBody>
      </p:sp>
    </p:spTree>
    <p:extLst>
      <p:ext uri="{BB962C8B-B14F-4D97-AF65-F5344CB8AC3E}">
        <p14:creationId xmlns:p14="http://schemas.microsoft.com/office/powerpoint/2010/main" val="2818273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165" cy="480521"/>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4144293" y="0"/>
            <a:ext cx="3169165" cy="480521"/>
          </a:xfrm>
          <a:prstGeom prst="rect">
            <a:avLst/>
          </a:prstGeom>
        </p:spPr>
        <p:txBody>
          <a:bodyPr vert="horz" lIns="91440" tIns="45720" rIns="91440" bIns="45720" rtlCol="0"/>
          <a:lstStyle>
            <a:lvl1pPr algn="r">
              <a:defRPr sz="1200">
                <a:latin typeface="Arial" pitchFamily="34" charset="0"/>
              </a:defRPr>
            </a:lvl1pPr>
          </a:lstStyle>
          <a:p>
            <a:fld id="{401ED0C7-3E32-4A75-9B3F-8FC951D18CE2}" type="datetimeFigureOut">
              <a:rPr lang="en-GB" smtClean="0"/>
              <a:pPr/>
              <a:t>18/01/2017</a:t>
            </a:fld>
            <a:endParaRPr lang="en-GB"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31346" y="4561109"/>
            <a:ext cx="5852508" cy="43200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119144"/>
            <a:ext cx="3169165" cy="480521"/>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4144293" y="9119144"/>
            <a:ext cx="3169165" cy="480521"/>
          </a:xfrm>
          <a:prstGeom prst="rect">
            <a:avLst/>
          </a:prstGeom>
        </p:spPr>
        <p:txBody>
          <a:bodyPr vert="horz" lIns="91440" tIns="45720" rIns="91440" bIns="45720"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342898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768958" y="4270339"/>
            <a:ext cx="6151663" cy="4045584"/>
          </a:xfrm>
          <a:prstGeom prst="rect">
            <a:avLst/>
          </a:prstGeom>
          <a:noFill/>
          <a:ln/>
        </p:spPr>
        <p:txBody>
          <a:bodyPr/>
          <a:lstStyle/>
          <a:p>
            <a:endParaRPr lang="en-CA" dirty="0" smtClean="0"/>
          </a:p>
        </p:txBody>
      </p:sp>
      <p:sp>
        <p:nvSpPr>
          <p:cNvPr id="5" name="Slide Number Placeholder 4"/>
          <p:cNvSpPr>
            <a:spLocks noGrp="1"/>
          </p:cNvSpPr>
          <p:nvPr>
            <p:ph type="sldNum" sz="quarter" idx="10"/>
          </p:nvPr>
        </p:nvSpPr>
        <p:spPr/>
        <p:txBody>
          <a:bodyPr/>
          <a:lstStyle/>
          <a:p>
            <a:fld id="{EF3BBD5F-CC6D-4A3E-8C98-729FCD76A977}" type="slidenum">
              <a:rPr lang="en-US" smtClean="0">
                <a:solidFill>
                  <a:prstClr val="black"/>
                </a:solidFill>
              </a:rPr>
              <a:pPr/>
              <a:t>0</a:t>
            </a:fld>
            <a:endParaRPr lang="en-US" dirty="0">
              <a:solidFill>
                <a:prstClr val="black"/>
              </a:solidFill>
            </a:endParaRPr>
          </a:p>
        </p:txBody>
      </p:sp>
    </p:spTree>
    <p:extLst>
      <p:ext uri="{BB962C8B-B14F-4D97-AF65-F5344CB8AC3E}">
        <p14:creationId xmlns:p14="http://schemas.microsoft.com/office/powerpoint/2010/main" val="246659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3587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1222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717A-2F97-433A-8901-8BD225381618}" type="slidenum">
              <a:rPr lang="en-US" smtClean="0"/>
              <a:pPr/>
              <a:t>22</a:t>
            </a:fld>
            <a:endParaRPr lang="en-US" dirty="0"/>
          </a:p>
        </p:txBody>
      </p:sp>
    </p:spTree>
    <p:extLst>
      <p:ext uri="{BB962C8B-B14F-4D97-AF65-F5344CB8AC3E}">
        <p14:creationId xmlns:p14="http://schemas.microsoft.com/office/powerpoint/2010/main" val="3288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717A-2F97-433A-8901-8BD225381618}" type="slidenum">
              <a:rPr lang="en-US" smtClean="0"/>
              <a:pPr/>
              <a:t>23</a:t>
            </a:fld>
            <a:endParaRPr lang="en-US" dirty="0"/>
          </a:p>
        </p:txBody>
      </p:sp>
    </p:spTree>
    <p:extLst>
      <p:ext uri="{BB962C8B-B14F-4D97-AF65-F5344CB8AC3E}">
        <p14:creationId xmlns:p14="http://schemas.microsoft.com/office/powerpoint/2010/main" val="3057724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5.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7.e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8" Type="http://schemas.openxmlformats.org/officeDocument/2006/relationships/hyperlink" Target="https://www.facebook.com/KPMGUS" TargetMode="External"/><Relationship Id="rId3" Type="http://schemas.openxmlformats.org/officeDocument/2006/relationships/image" Target="../media/image18.png"/><Relationship Id="rId7" Type="http://schemas.openxmlformats.org/officeDocument/2006/relationships/image" Target="../media/image20.emf"/><Relationship Id="rId2" Type="http://schemas.openxmlformats.org/officeDocument/2006/relationships/hyperlink" Target="http://www.youtube.com/user/KPMGMediaChannel" TargetMode="External"/><Relationship Id="rId1" Type="http://schemas.openxmlformats.org/officeDocument/2006/relationships/slideMaster" Target="../slideMasters/slideMaster5.xml"/><Relationship Id="rId6" Type="http://schemas.openxmlformats.org/officeDocument/2006/relationships/hyperlink" Target="http://twitter.com/kpmg_us" TargetMode="External"/><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hyperlink" Target="https://plus.google.com/106458718593123764181/posts" TargetMode="External"/><Relationship Id="rId4" Type="http://schemas.openxmlformats.org/officeDocument/2006/relationships/hyperlink" Target="http://www.linkedin.com/company/kpmg-us" TargetMode="External"/><Relationship Id="rId9" Type="http://schemas.openxmlformats.org/officeDocument/2006/relationships/image" Target="../media/image21.emf"/></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6.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7.emf"/></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7.emf"/></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8.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7.em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10.xml"/><Relationship Id="rId1" Type="http://schemas.openxmlformats.org/officeDocument/2006/relationships/tags" Target="../tags/tag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7.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PMGUS" TargetMode="External"/><Relationship Id="rId3" Type="http://schemas.openxmlformats.org/officeDocument/2006/relationships/image" Target="../media/image18.png"/><Relationship Id="rId7" Type="http://schemas.openxmlformats.org/officeDocument/2006/relationships/image" Target="../media/image20.emf"/><Relationship Id="rId2" Type="http://schemas.openxmlformats.org/officeDocument/2006/relationships/hyperlink" Target="http://www.youtube.com/user/KPMGMediaChannel" TargetMode="External"/><Relationship Id="rId1" Type="http://schemas.openxmlformats.org/officeDocument/2006/relationships/slideMaster" Target="../slideMasters/slideMaster2.xml"/><Relationship Id="rId6" Type="http://schemas.openxmlformats.org/officeDocument/2006/relationships/hyperlink" Target="http://twitter.com/kpmg_us" TargetMode="External"/><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hyperlink" Target="https://plus.google.com/106458718593123764181/posts" TargetMode="External"/><Relationship Id="rId4" Type="http://schemas.openxmlformats.org/officeDocument/2006/relationships/hyperlink" Target="http://www.linkedin.com/company/kpmg-us" TargetMode="External"/><Relationship Id="rId9" Type="http://schemas.openxmlformats.org/officeDocument/2006/relationships/image" Target="../media/image2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7.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8" Type="http://schemas.openxmlformats.org/officeDocument/2006/relationships/hyperlink" Target="https://www.facebook.com/KPMGUS" TargetMode="External"/><Relationship Id="rId3" Type="http://schemas.openxmlformats.org/officeDocument/2006/relationships/image" Target="../media/image18.png"/><Relationship Id="rId7" Type="http://schemas.openxmlformats.org/officeDocument/2006/relationships/image" Target="../media/image20.emf"/><Relationship Id="rId2" Type="http://schemas.openxmlformats.org/officeDocument/2006/relationships/hyperlink" Target="http://www.youtube.com/user/KPMGMediaChannel" TargetMode="External"/><Relationship Id="rId1" Type="http://schemas.openxmlformats.org/officeDocument/2006/relationships/slideMaster" Target="../slideMasters/slideMaster3.xml"/><Relationship Id="rId6" Type="http://schemas.openxmlformats.org/officeDocument/2006/relationships/hyperlink" Target="http://twitter.com/kpmg_us" TargetMode="External"/><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hyperlink" Target="https://plus.google.com/106458718593123764181/posts" TargetMode="External"/><Relationship Id="rId4" Type="http://schemas.openxmlformats.org/officeDocument/2006/relationships/hyperlink" Target="http://www.linkedin.com/company/kpmg-us" TargetMode="External"/><Relationship Id="rId9" Type="http://schemas.openxmlformats.org/officeDocument/2006/relationships/image" Target="../media/image21.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7.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8" Type="http://schemas.openxmlformats.org/officeDocument/2006/relationships/hyperlink" Target="https://www.facebook.com/KPMGUS" TargetMode="External"/><Relationship Id="rId3" Type="http://schemas.openxmlformats.org/officeDocument/2006/relationships/image" Target="../media/image18.png"/><Relationship Id="rId7" Type="http://schemas.openxmlformats.org/officeDocument/2006/relationships/image" Target="../media/image20.emf"/><Relationship Id="rId2" Type="http://schemas.openxmlformats.org/officeDocument/2006/relationships/hyperlink" Target="http://www.youtube.com/user/KPMGMediaChannel" TargetMode="External"/><Relationship Id="rId1" Type="http://schemas.openxmlformats.org/officeDocument/2006/relationships/slideMaster" Target="../slideMasters/slideMaster4.xml"/><Relationship Id="rId6" Type="http://schemas.openxmlformats.org/officeDocument/2006/relationships/hyperlink" Target="http://twitter.com/kpmg_us" TargetMode="External"/><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hyperlink" Target="https://plus.google.com/106458718593123764181/posts" TargetMode="External"/><Relationship Id="rId4" Type="http://schemas.openxmlformats.org/officeDocument/2006/relationships/hyperlink" Target="http://www.linkedin.com/company/kpmg-us" TargetMode="External"/><Relationship Id="rId9" Type="http://schemas.openxmlformats.org/officeDocument/2006/relationships/image" Target="../media/image21.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67" r="12070"/>
          <a:stretch/>
        </p:blipFill>
        <p:spPr>
          <a:xfrm>
            <a:off x="0" y="0"/>
            <a:ext cx="9144000" cy="6858000"/>
          </a:xfrm>
          <a:prstGeom prst="rect">
            <a:avLst/>
          </a:prstGeom>
        </p:spPr>
      </p:pic>
      <p:pic>
        <p:nvPicPr>
          <p:cNvPr id="17" name="Picture 3" descr="C:\Documents and Settings\Studio PC\Desktop\powerpoint\10134_KPMG's_powerpoint_template_panel_front_1.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6141" b="11514"/>
          <a:stretch/>
        </p:blipFill>
        <p:spPr bwMode="auto">
          <a:xfrm>
            <a:off x="0" y="4654176"/>
            <a:ext cx="9147175" cy="19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354197" y="4824931"/>
            <a:ext cx="4170178" cy="1122831"/>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353707" y="6133359"/>
            <a:ext cx="3770617" cy="500203"/>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4"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5" cstate="email"/>
            <a:srcRect r="5455"/>
            <a:stretch/>
          </p:blipFill>
          <p:spPr bwMode="white">
            <a:xfrm>
              <a:off x="357189" y="470487"/>
              <a:ext cx="2041238" cy="742950"/>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
        <p:nvSpPr>
          <p:cNvPr id="5" name="Footer Placeholder 4"/>
          <p:cNvSpPr>
            <a:spLocks noGrp="1"/>
          </p:cNvSpPr>
          <p:nvPr>
            <p:ph type="ftr" sz="quarter" idx="13"/>
          </p:nvPr>
        </p:nvSpPr>
        <p:spPr/>
        <p:txBody>
          <a:bodyPr/>
          <a:lstStyle/>
          <a:p>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pic>
        <p:nvPicPr>
          <p:cNvPr id="12" name="Picture 5"/>
          <p:cNvPicPr>
            <a:picLocks noChangeAspect="1" noChangeArrowheads="1"/>
          </p:cNvPicPr>
          <p:nvPr userDrawn="1"/>
        </p:nvPicPr>
        <p:blipFill>
          <a:blip r:embed="rId4" cstate="print"/>
          <a:srcRect/>
          <a:stretch>
            <a:fillRect/>
          </a:stretch>
        </p:blipFill>
        <p:spPr bwMode="auto">
          <a:xfrm>
            <a:off x="7520455" y="3663283"/>
            <a:ext cx="1215794" cy="1215794"/>
          </a:xfrm>
          <a:prstGeom prst="rect">
            <a:avLst/>
          </a:prstGeom>
          <a:noFill/>
          <a:ln w="9525">
            <a:noFill/>
            <a:miter lim="800000"/>
            <a:headEnd/>
            <a:tailEnd/>
          </a:ln>
          <a:effectLst/>
        </p:spPr>
      </p:pic>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5"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6" cstate="email"/>
            <a:srcRect r="5455"/>
            <a:stretch/>
          </p:blipFill>
          <p:spPr bwMode="white">
            <a:xfrm>
              <a:off x="357189" y="470487"/>
              <a:ext cx="2041238" cy="742950"/>
            </a:xfrm>
            <a:prstGeom prst="rect">
              <a:avLst/>
            </a:prstGeom>
            <a:noFill/>
            <a:ln w="9525">
              <a:noFill/>
              <a:miter lim="800000"/>
              <a:headEnd/>
              <a:tailEnd/>
            </a:ln>
          </p:spPr>
        </p:pic>
      </p:grpSp>
    </p:spTree>
    <p:extLst>
      <p:ext uri="{BB962C8B-B14F-4D97-AF65-F5344CB8AC3E}">
        <p14:creationId xmlns:p14="http://schemas.microsoft.com/office/powerpoint/2010/main" val="232239627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5747956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0772818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119144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38531986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8631730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4673823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394292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1660644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76201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0301723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9509010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4010481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1272705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3759548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7931841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0670547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Footer Placeholder 8"/>
          <p:cNvSpPr>
            <a:spLocks noGrp="1"/>
          </p:cNvSpPr>
          <p:nvPr>
            <p:ph type="ftr" sz="quarter" idx="2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3372191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33298568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fontAlgn="base">
              <a:spcBef>
                <a:spcPct val="50000"/>
              </a:spcBef>
              <a:spcAft>
                <a:spcPct val="0"/>
              </a:spcAft>
            </a:pPr>
            <a:endParaRPr lang="en-GB" sz="1200" dirty="0">
              <a:solidFill>
                <a:srgbClr val="000000"/>
              </a:solidFill>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extLst>
      <p:ext uri="{BB962C8B-B14F-4D97-AF65-F5344CB8AC3E}">
        <p14:creationId xmlns:p14="http://schemas.microsoft.com/office/powerpoint/2010/main" val="684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15814094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7834221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spTree>
    <p:extLst>
      <p:ext uri="{BB962C8B-B14F-4D97-AF65-F5344CB8AC3E}">
        <p14:creationId xmlns:p14="http://schemas.microsoft.com/office/powerpoint/2010/main" val="32160763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Trademark statement with social media">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13" name="Text Placeholder 12"/>
          <p:cNvSpPr>
            <a:spLocks noGrp="1"/>
          </p:cNvSpPr>
          <p:nvPr>
            <p:ph type="body" sz="quarter" idx="10"/>
          </p:nvPr>
        </p:nvSpPr>
        <p:spPr>
          <a:xfrm>
            <a:off x="323528" y="3716339"/>
            <a:ext cx="3410272" cy="1731962"/>
          </a:xfrm>
          <a:noFill/>
          <a:ln w="9525">
            <a:noFill/>
            <a:miter lim="800000"/>
            <a:headEnd/>
            <a:tailEnd/>
          </a:ln>
        </p:spPr>
        <p:txBody>
          <a:bodyPr vert="horz" wrap="square" lIns="0" tIns="0" rIns="0" bIns="0" numCol="1" rtlCol="0" anchor="b" anchorCtr="0" compatLnSpc="1">
            <a:prstTxWarp prst="textNoShape">
              <a:avLst/>
            </a:prstTxWarp>
            <a:normAutofit/>
          </a:bodyPr>
          <a:lstStyle>
            <a:lvl1pPr>
              <a:defRPr lang="en-US" sz="7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pic>
        <p:nvPicPr>
          <p:cNvPr id="15" name="Picture 1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320" y="5735692"/>
            <a:ext cx="224039" cy="224039"/>
          </a:xfrm>
          <a:prstGeom prst="rect">
            <a:avLst/>
          </a:prstGeom>
        </p:spPr>
      </p:pic>
      <p:pic>
        <p:nvPicPr>
          <p:cNvPr id="16" name="Picture 15">
            <a:hlinkClick r:id="rId4"/>
          </p:cNvPr>
          <p:cNvPicPr>
            <a:picLocks noChangeAspect="1"/>
          </p:cNvPicPr>
          <p:nvPr userDrawn="1"/>
        </p:nvPicPr>
        <p:blipFill>
          <a:blip r:embed="rId5" cstate="print"/>
          <a:stretch>
            <a:fillRect/>
          </a:stretch>
        </p:blipFill>
        <p:spPr>
          <a:xfrm>
            <a:off x="1536201" y="5733417"/>
            <a:ext cx="287550" cy="231638"/>
          </a:xfrm>
          <a:prstGeom prst="rect">
            <a:avLst/>
          </a:prstGeom>
        </p:spPr>
      </p:pic>
      <p:pic>
        <p:nvPicPr>
          <p:cNvPr id="17" name="Picture 16">
            <a:hlinkClick r:id="rId6"/>
          </p:cNvPr>
          <p:cNvPicPr>
            <a:picLocks noChangeAspect="1"/>
          </p:cNvPicPr>
          <p:nvPr userDrawn="1"/>
        </p:nvPicPr>
        <p:blipFill>
          <a:blip r:embed="rId7" cstate="print"/>
          <a:stretch>
            <a:fillRect/>
          </a:stretch>
        </p:blipFill>
        <p:spPr>
          <a:xfrm>
            <a:off x="336427" y="5733417"/>
            <a:ext cx="228600" cy="228600"/>
          </a:xfrm>
          <a:prstGeom prst="rect">
            <a:avLst/>
          </a:prstGeom>
        </p:spPr>
      </p:pic>
      <p:pic>
        <p:nvPicPr>
          <p:cNvPr id="18" name="Picture 17">
            <a:hlinkClick r:id="rId8"/>
          </p:cNvPr>
          <p:cNvPicPr>
            <a:picLocks noChangeAspect="1"/>
          </p:cNvPicPr>
          <p:nvPr userDrawn="1"/>
        </p:nvPicPr>
        <p:blipFill>
          <a:blip r:embed="rId9" cstate="print"/>
          <a:stretch>
            <a:fillRect/>
          </a:stretch>
        </p:blipFill>
        <p:spPr>
          <a:xfrm>
            <a:off x="934033" y="5733417"/>
            <a:ext cx="228600" cy="228600"/>
          </a:xfrm>
          <a:prstGeom prst="rect">
            <a:avLst/>
          </a:prstGeom>
        </p:spPr>
      </p:pic>
      <p:pic>
        <p:nvPicPr>
          <p:cNvPr id="19" name="Picture 18">
            <a:hlinkClick r:id="rId10"/>
          </p:cNvPr>
          <p:cNvPicPr>
            <a:picLocks noChangeAspect="1"/>
          </p:cNvPicPr>
          <p:nvPr userDrawn="1"/>
        </p:nvPicPr>
        <p:blipFill>
          <a:blip r:embed="rId11" cstate="print"/>
          <a:stretch>
            <a:fillRect/>
          </a:stretch>
        </p:blipFill>
        <p:spPr>
          <a:xfrm>
            <a:off x="1236307" y="5735692"/>
            <a:ext cx="228600" cy="228600"/>
          </a:xfrm>
          <a:prstGeom prst="rect">
            <a:avLst/>
          </a:prstGeom>
        </p:spPr>
      </p:pic>
    </p:spTree>
    <p:extLst>
      <p:ext uri="{BB962C8B-B14F-4D97-AF65-F5344CB8AC3E}">
        <p14:creationId xmlns:p14="http://schemas.microsoft.com/office/powerpoint/2010/main" val="421282565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pic>
        <p:nvPicPr>
          <p:cNvPr id="12" name="Picture 5"/>
          <p:cNvPicPr>
            <a:picLocks noChangeAspect="1" noChangeArrowheads="1"/>
          </p:cNvPicPr>
          <p:nvPr userDrawn="1"/>
        </p:nvPicPr>
        <p:blipFill>
          <a:blip r:embed="rId4" cstate="print"/>
          <a:srcRect/>
          <a:stretch>
            <a:fillRect/>
          </a:stretch>
        </p:blipFill>
        <p:spPr bwMode="auto">
          <a:xfrm>
            <a:off x="7520455" y="3663283"/>
            <a:ext cx="1215794" cy="1215794"/>
          </a:xfrm>
          <a:prstGeom prst="rect">
            <a:avLst/>
          </a:prstGeom>
          <a:noFill/>
          <a:ln w="9525">
            <a:noFill/>
            <a:miter lim="800000"/>
            <a:headEnd/>
            <a:tailEnd/>
          </a:ln>
          <a:effectLst/>
        </p:spPr>
      </p:pic>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5"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6" cstate="email"/>
            <a:srcRect r="5455"/>
            <a:stretch/>
          </p:blipFill>
          <p:spPr bwMode="white">
            <a:xfrm>
              <a:off x="357189" y="470487"/>
              <a:ext cx="2041238" cy="742950"/>
            </a:xfrm>
            <a:prstGeom prst="rect">
              <a:avLst/>
            </a:prstGeom>
            <a:noFill/>
            <a:ln w="9525">
              <a:noFill/>
              <a:miter lim="800000"/>
              <a:headEnd/>
              <a:tailEnd/>
            </a:ln>
          </p:spPr>
        </p:pic>
      </p:grpSp>
    </p:spTree>
    <p:extLst>
      <p:ext uri="{BB962C8B-B14F-4D97-AF65-F5344CB8AC3E}">
        <p14:creationId xmlns:p14="http://schemas.microsoft.com/office/powerpoint/2010/main" val="89924232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30462211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9161179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2220080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15812831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0410224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6197455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7522388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3871399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1589951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1116829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5125550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6569762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0859922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815984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15777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777717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Footer Placeholder 8"/>
          <p:cNvSpPr>
            <a:spLocks noGrp="1"/>
          </p:cNvSpPr>
          <p:nvPr>
            <p:ph type="ftr" sz="quarter" idx="2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357551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8402389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fontAlgn="base">
              <a:spcBef>
                <a:spcPct val="50000"/>
              </a:spcBef>
              <a:spcAft>
                <a:spcPct val="0"/>
              </a:spcAft>
            </a:pPr>
            <a:endParaRPr lang="en-GB" sz="1200" dirty="0">
              <a:solidFill>
                <a:srgbClr val="000000"/>
              </a:solidFill>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extLst>
      <p:ext uri="{BB962C8B-B14F-4D97-AF65-F5344CB8AC3E}">
        <p14:creationId xmlns:p14="http://schemas.microsoft.com/office/powerpoint/2010/main" val="35966629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3130577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41039719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spTree>
    <p:extLst>
      <p:ext uri="{BB962C8B-B14F-4D97-AF65-F5344CB8AC3E}">
        <p14:creationId xmlns:p14="http://schemas.microsoft.com/office/powerpoint/2010/main" val="17537609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pic>
        <p:nvPicPr>
          <p:cNvPr id="12" name="Picture 5"/>
          <p:cNvPicPr>
            <a:picLocks noChangeAspect="1" noChangeArrowheads="1"/>
          </p:cNvPicPr>
          <p:nvPr userDrawn="1"/>
        </p:nvPicPr>
        <p:blipFill>
          <a:blip r:embed="rId4" cstate="print"/>
          <a:srcRect/>
          <a:stretch>
            <a:fillRect/>
          </a:stretch>
        </p:blipFill>
        <p:spPr bwMode="auto">
          <a:xfrm>
            <a:off x="7520455" y="3663283"/>
            <a:ext cx="1215794" cy="1215794"/>
          </a:xfrm>
          <a:prstGeom prst="rect">
            <a:avLst/>
          </a:prstGeom>
          <a:noFill/>
          <a:ln w="9525">
            <a:noFill/>
            <a:miter lim="800000"/>
            <a:headEnd/>
            <a:tailEnd/>
          </a:ln>
          <a:effectLst/>
        </p:spPr>
      </p:pic>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5"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6" cstate="email"/>
            <a:srcRect r="5455"/>
            <a:stretch/>
          </p:blipFill>
          <p:spPr bwMode="white">
            <a:xfrm>
              <a:off x="357189" y="470487"/>
              <a:ext cx="2041238" cy="742950"/>
            </a:xfrm>
            <a:prstGeom prst="rect">
              <a:avLst/>
            </a:prstGeom>
            <a:noFill/>
            <a:ln w="9525">
              <a:noFill/>
              <a:miter lim="800000"/>
              <a:headEnd/>
              <a:tailEnd/>
            </a:ln>
          </p:spPr>
        </p:pic>
      </p:grpSp>
    </p:spTree>
    <p:extLst>
      <p:ext uri="{BB962C8B-B14F-4D97-AF65-F5344CB8AC3E}">
        <p14:creationId xmlns:p14="http://schemas.microsoft.com/office/powerpoint/2010/main" val="79747874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26872148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45965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7451987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11057670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52755672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9547524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5085853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6861328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740822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3988797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6382306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25878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8938614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9221246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6647829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5397827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Footer Placeholder 8"/>
          <p:cNvSpPr>
            <a:spLocks noGrp="1"/>
          </p:cNvSpPr>
          <p:nvPr>
            <p:ph type="ftr" sz="quarter" idx="2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9415424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23230686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fontAlgn="base">
              <a:spcBef>
                <a:spcPct val="50000"/>
              </a:spcBef>
              <a:spcAft>
                <a:spcPct val="0"/>
              </a:spcAft>
            </a:pPr>
            <a:endParaRPr lang="en-GB" sz="1200" dirty="0">
              <a:solidFill>
                <a:srgbClr val="000000"/>
              </a:solidFill>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extLst>
      <p:ext uri="{BB962C8B-B14F-4D97-AF65-F5344CB8AC3E}">
        <p14:creationId xmlns:p14="http://schemas.microsoft.com/office/powerpoint/2010/main" val="8279870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18497239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21229233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spTree>
    <p:extLst>
      <p:ext uri="{BB962C8B-B14F-4D97-AF65-F5344CB8AC3E}">
        <p14:creationId xmlns:p14="http://schemas.microsoft.com/office/powerpoint/2010/main" val="2358927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pic>
        <p:nvPicPr>
          <p:cNvPr id="12" name="Picture 5"/>
          <p:cNvPicPr>
            <a:picLocks noChangeAspect="1" noChangeArrowheads="1"/>
          </p:cNvPicPr>
          <p:nvPr userDrawn="1"/>
        </p:nvPicPr>
        <p:blipFill>
          <a:blip r:embed="rId4" cstate="print"/>
          <a:srcRect/>
          <a:stretch>
            <a:fillRect/>
          </a:stretch>
        </p:blipFill>
        <p:spPr bwMode="auto">
          <a:xfrm>
            <a:off x="7520455" y="3663283"/>
            <a:ext cx="1215794" cy="1215794"/>
          </a:xfrm>
          <a:prstGeom prst="rect">
            <a:avLst/>
          </a:prstGeom>
          <a:noFill/>
          <a:ln w="9525">
            <a:noFill/>
            <a:miter lim="800000"/>
            <a:headEnd/>
            <a:tailEnd/>
          </a:ln>
          <a:effectLst/>
        </p:spPr>
      </p:pic>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5"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6" cstate="email"/>
            <a:srcRect r="5455"/>
            <a:stretch/>
          </p:blipFill>
          <p:spPr bwMode="white">
            <a:xfrm>
              <a:off x="357189" y="470487"/>
              <a:ext cx="2041238" cy="742950"/>
            </a:xfrm>
            <a:prstGeom prst="rect">
              <a:avLst/>
            </a:prstGeom>
            <a:noFill/>
            <a:ln w="9525">
              <a:noFill/>
              <a:miter lim="800000"/>
              <a:headEnd/>
              <a:tailEnd/>
            </a:ln>
          </p:spPr>
        </p:pic>
      </p:grpSp>
    </p:spTree>
    <p:extLst>
      <p:ext uri="{BB962C8B-B14F-4D97-AF65-F5344CB8AC3E}">
        <p14:creationId xmlns:p14="http://schemas.microsoft.com/office/powerpoint/2010/main" val="4178182031"/>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12803323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266110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3451731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3530485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5622974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1448959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714038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2237562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69388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Footer Placeholder 8"/>
          <p:cNvSpPr>
            <a:spLocks noGrp="1"/>
          </p:cNvSpPr>
          <p:nvPr>
            <p:ph type="ftr" sz="quarter" idx="23"/>
          </p:nvPr>
        </p:nvSpPr>
        <p:spPr/>
        <p:txBody>
          <a:bodyPr/>
          <a:lstStyle/>
          <a:p>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8393986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3374593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8" name="Content Placeholder 7"/>
          <p:cNvSpPr>
            <a:spLocks noGrp="1"/>
          </p:cNvSpPr>
          <p:nvPr>
            <p:ph sz="quarter" idx="13"/>
          </p:nvPr>
        </p:nvSpPr>
        <p:spPr>
          <a:xfrm>
            <a:off x="4607859" y="1274400"/>
            <a:ext cx="4176000" cy="488576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0" name="Content Placeholder 9"/>
          <p:cNvSpPr>
            <a:spLocks noGrp="1"/>
          </p:cNvSpPr>
          <p:nvPr>
            <p:ph sz="quarter" idx="14"/>
          </p:nvPr>
        </p:nvSpPr>
        <p:spPr>
          <a:xfrm>
            <a:off x="259200" y="1274400"/>
            <a:ext cx="4177552" cy="48853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Footer Placeholder 5"/>
          <p:cNvSpPr>
            <a:spLocks noGrp="1"/>
          </p:cNvSpPr>
          <p:nvPr>
            <p:ph type="ftr" sz="quarter" idx="15"/>
          </p:nvPr>
        </p:nvSpPr>
        <p:spPr>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6" name="Slide Number Placeholder 6"/>
          <p:cNvSpPr>
            <a:spLocks noGrp="1"/>
          </p:cNvSpPr>
          <p:nvPr>
            <p:ph type="sldNum" sz="quarter" idx="16"/>
          </p:nvPr>
        </p:nvSpPr>
        <p:spPr>
          <a:ln/>
        </p:spPr>
        <p:txBody>
          <a:bodyPr/>
          <a:lstStyle>
            <a:lvl1pPr>
              <a:defRPr/>
            </a:lvl1pPr>
          </a:lstStyle>
          <a:p>
            <a:pPr>
              <a:defRPr/>
            </a:pPr>
            <a:fld id="{FD10DA0D-6AD3-41A9-910E-71B988FEC22B}" type="slidenum">
              <a:rPr lang="en-US" smtClean="0"/>
              <a:pPr>
                <a:defRPr/>
              </a:pPr>
              <a:t>‹#›</a:t>
            </a:fld>
            <a:endParaRPr lang="en-US"/>
          </a:p>
        </p:txBody>
      </p:sp>
    </p:spTree>
    <p:extLst>
      <p:ext uri="{BB962C8B-B14F-4D97-AF65-F5344CB8AC3E}">
        <p14:creationId xmlns:p14="http://schemas.microsoft.com/office/powerpoint/2010/main" val="4124306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vl1pPr>
          </a:lstStyle>
          <a:p>
            <a:r>
              <a:rPr lang="en-US" smtClean="0"/>
              <a:t>Click to edit Master title style</a:t>
            </a:r>
            <a:endParaRPr lang="en-US" dirty="0"/>
          </a:p>
        </p:txBody>
      </p:sp>
      <p:sp>
        <p:nvSpPr>
          <p:cNvPr id="8" name="Content Placeholder 7"/>
          <p:cNvSpPr>
            <a:spLocks noGrp="1"/>
          </p:cNvSpPr>
          <p:nvPr>
            <p:ph sz="quarter" idx="16"/>
          </p:nvPr>
        </p:nvSpPr>
        <p:spPr>
          <a:xfrm>
            <a:off x="259200" y="1274400"/>
            <a:ext cx="8568000" cy="4860000"/>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Footer Placeholder 5"/>
          <p:cNvSpPr>
            <a:spLocks noGrp="1"/>
          </p:cNvSpPr>
          <p:nvPr>
            <p:ph type="ftr" sz="quarter" idx="17"/>
          </p:nvPr>
        </p:nvSpPr>
        <p:spPr>
          <a:xfrm>
            <a:off x="111747" y="6492456"/>
            <a:ext cx="8146882" cy="365543"/>
          </a:xfrm>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5" name="Slide Number Placeholder 6"/>
          <p:cNvSpPr>
            <a:spLocks noGrp="1"/>
          </p:cNvSpPr>
          <p:nvPr>
            <p:ph type="sldNum" sz="quarter" idx="18"/>
          </p:nvPr>
        </p:nvSpPr>
        <p:spPr>
          <a:ln/>
        </p:spPr>
        <p:txBody>
          <a:bodyPr/>
          <a:lstStyle>
            <a:lvl1pPr>
              <a:defRPr/>
            </a:lvl1pPr>
          </a:lstStyle>
          <a:p>
            <a:pPr>
              <a:defRPr/>
            </a:pPr>
            <a:fld id="{E39AA0A6-5D9C-49E8-9345-B2398BAD6035}" type="slidenum">
              <a:rPr lang="en-US" smtClean="0"/>
              <a:pPr>
                <a:defRPr/>
              </a:pPr>
              <a:t>‹#›</a:t>
            </a:fld>
            <a:endParaRPr lang="en-US"/>
          </a:p>
        </p:txBody>
      </p:sp>
    </p:spTree>
    <p:extLst>
      <p:ext uri="{BB962C8B-B14F-4D97-AF65-F5344CB8AC3E}">
        <p14:creationId xmlns:p14="http://schemas.microsoft.com/office/powerpoint/2010/main" val="31921263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omparison">
    <p:bg bwMode="lt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ltGray"/>
        <p:txBody>
          <a:bodyPr/>
          <a:lstStyle>
            <a:lvl1pPr>
              <a:defRPr>
                <a:solidFill>
                  <a:schemeClr val="bg1"/>
                </a:solidFill>
              </a:defRPr>
            </a:lvl1pPr>
          </a:lstStyle>
          <a:p>
            <a:r>
              <a:rPr lang="en-US" smtClean="0"/>
              <a:t>Click to edit Master title style</a:t>
            </a:r>
            <a:endParaRPr lang="en-CA" dirty="0"/>
          </a:p>
        </p:txBody>
      </p:sp>
      <p:sp>
        <p:nvSpPr>
          <p:cNvPr id="10" name="Content Placeholder 9"/>
          <p:cNvSpPr>
            <a:spLocks noGrp="1"/>
          </p:cNvSpPr>
          <p:nvPr>
            <p:ph sz="quarter" idx="14"/>
          </p:nvPr>
        </p:nvSpPr>
        <p:spPr>
          <a:xfrm>
            <a:off x="259200" y="2003184"/>
            <a:ext cx="4177552" cy="4176000"/>
          </a:xfrm>
          <a:prstGeom prst="rect">
            <a:avLst/>
          </a:prstGeom>
          <a:solidFill>
            <a:schemeClr val="accent5">
              <a:lumMod val="20000"/>
              <a:lumOff val="80000"/>
            </a:schemeClr>
          </a:solidFill>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Text Placeholder 10"/>
          <p:cNvSpPr>
            <a:spLocks noGrp="1"/>
          </p:cNvSpPr>
          <p:nvPr>
            <p:ph type="body" sz="quarter" idx="15"/>
          </p:nvPr>
        </p:nvSpPr>
        <p:spPr>
          <a:xfrm>
            <a:off x="259200" y="1274400"/>
            <a:ext cx="4176000" cy="720000"/>
          </a:xfrm>
          <a:prstGeom prst="rect">
            <a:avLst/>
          </a:prstGeom>
          <a:solidFill>
            <a:schemeClr val="accent1">
              <a:lumMod val="20000"/>
              <a:lumOff val="80000"/>
            </a:schemeClr>
          </a:solidFill>
        </p:spPr>
        <p:txBody>
          <a:bodyPr anchor="ctr"/>
          <a:lstStyle>
            <a:lvl1pPr algn="ctr">
              <a:buNone/>
              <a:defRPr b="1"/>
            </a:lvl1pPr>
            <a:lvl2pPr algn="ctr">
              <a:buNone/>
              <a:defRPr/>
            </a:lvl2pPr>
            <a:lvl3pPr algn="ctr">
              <a:buNone/>
              <a:defRPr/>
            </a:lvl3pPr>
            <a:lvl4pPr algn="ctr">
              <a:buNone/>
              <a:defRPr/>
            </a:lvl4pPr>
            <a:lvl5pPr algn="ctr">
              <a:buNone/>
              <a:defRPr/>
            </a:lvl5pPr>
          </a:lstStyle>
          <a:p>
            <a:pPr lvl="0"/>
            <a:r>
              <a:rPr lang="en-US" smtClean="0"/>
              <a:t>Click to edit Master text styles</a:t>
            </a:r>
          </a:p>
        </p:txBody>
      </p:sp>
      <p:sp>
        <p:nvSpPr>
          <p:cNvPr id="12" name="Content Placeholder 9"/>
          <p:cNvSpPr>
            <a:spLocks noGrp="1"/>
          </p:cNvSpPr>
          <p:nvPr>
            <p:ph sz="quarter" idx="16"/>
          </p:nvPr>
        </p:nvSpPr>
        <p:spPr>
          <a:xfrm>
            <a:off x="4598895" y="1995186"/>
            <a:ext cx="4177552" cy="4176000"/>
          </a:xfrm>
          <a:prstGeom prst="rect">
            <a:avLst/>
          </a:prstGeom>
          <a:solidFill>
            <a:schemeClr val="accent5">
              <a:lumMod val="20000"/>
              <a:lumOff val="80000"/>
            </a:schemeClr>
          </a:solidFill>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3" name="Text Placeholder 10"/>
          <p:cNvSpPr>
            <a:spLocks noGrp="1"/>
          </p:cNvSpPr>
          <p:nvPr>
            <p:ph type="body" sz="quarter" idx="17"/>
          </p:nvPr>
        </p:nvSpPr>
        <p:spPr>
          <a:xfrm>
            <a:off x="4577977" y="1260000"/>
            <a:ext cx="4176000" cy="720000"/>
          </a:xfrm>
          <a:prstGeom prst="rect">
            <a:avLst/>
          </a:prstGeom>
          <a:solidFill>
            <a:schemeClr val="accent1">
              <a:lumMod val="20000"/>
              <a:lumOff val="80000"/>
            </a:schemeClr>
          </a:solidFill>
        </p:spPr>
        <p:txBody>
          <a:bodyPr anchor="ctr"/>
          <a:lstStyle>
            <a:lvl1pPr algn="ctr">
              <a:buNone/>
              <a:defRPr b="1"/>
            </a:lvl1pPr>
            <a:lvl2pPr algn="ctr">
              <a:buNone/>
              <a:defRPr/>
            </a:lvl2pPr>
            <a:lvl3pPr algn="ctr">
              <a:buNone/>
              <a:defRPr/>
            </a:lvl3pPr>
            <a:lvl4pPr algn="ctr">
              <a:buNone/>
              <a:defRPr/>
            </a:lvl4pPr>
            <a:lvl5pPr algn="ctr">
              <a:buNone/>
              <a:defRPr/>
            </a:lvl5pPr>
          </a:lstStyle>
          <a:p>
            <a:pPr lvl="0"/>
            <a:r>
              <a:rPr lang="en-US" smtClean="0"/>
              <a:t>Click to edit Master text styles</a:t>
            </a:r>
          </a:p>
        </p:txBody>
      </p:sp>
      <p:sp>
        <p:nvSpPr>
          <p:cNvPr id="7" name="Footer Placeholder 5"/>
          <p:cNvSpPr>
            <a:spLocks noGrp="1"/>
          </p:cNvSpPr>
          <p:nvPr>
            <p:ph type="ftr" sz="quarter" idx="18"/>
          </p:nvPr>
        </p:nvSpPr>
        <p:spPr>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8" name="Slide Number Placeholder 6"/>
          <p:cNvSpPr>
            <a:spLocks noGrp="1"/>
          </p:cNvSpPr>
          <p:nvPr>
            <p:ph type="sldNum" sz="quarter" idx="19"/>
          </p:nvPr>
        </p:nvSpPr>
        <p:spPr>
          <a:ln/>
        </p:spPr>
        <p:txBody>
          <a:bodyPr/>
          <a:lstStyle>
            <a:lvl1pPr>
              <a:defRPr/>
            </a:lvl1pPr>
          </a:lstStyle>
          <a:p>
            <a:pPr>
              <a:defRPr/>
            </a:pPr>
            <a:fld id="{5AB302E3-84A6-4C6B-8336-3CFCB15CD380}" type="slidenum">
              <a:rPr lang="en-US" smtClean="0"/>
              <a:pPr>
                <a:defRPr/>
              </a:pPr>
              <a:t>‹#›</a:t>
            </a:fld>
            <a:endParaRPr lang="en-US"/>
          </a:p>
        </p:txBody>
      </p:sp>
    </p:spTree>
    <p:extLst>
      <p:ext uri="{BB962C8B-B14F-4D97-AF65-F5344CB8AC3E}">
        <p14:creationId xmlns:p14="http://schemas.microsoft.com/office/powerpoint/2010/main" val="26484800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CA" dirty="0"/>
          </a:p>
        </p:txBody>
      </p:sp>
      <p:sp>
        <p:nvSpPr>
          <p:cNvPr id="3" name="Footer Placeholder 5"/>
          <p:cNvSpPr>
            <a:spLocks noGrp="1"/>
          </p:cNvSpPr>
          <p:nvPr>
            <p:ph type="ftr" sz="quarter" idx="10"/>
          </p:nvPr>
        </p:nvSpPr>
        <p:spPr>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4" name="Slide Number Placeholder 6"/>
          <p:cNvSpPr>
            <a:spLocks noGrp="1"/>
          </p:cNvSpPr>
          <p:nvPr>
            <p:ph type="sldNum" sz="quarter" idx="11"/>
          </p:nvPr>
        </p:nvSpPr>
        <p:spPr>
          <a:ln/>
        </p:spPr>
        <p:txBody>
          <a:bodyPr/>
          <a:lstStyle>
            <a:lvl1pPr>
              <a:defRPr/>
            </a:lvl1pPr>
          </a:lstStyle>
          <a:p>
            <a:pPr>
              <a:defRPr/>
            </a:pPr>
            <a:fld id="{F94CFB43-04D4-4721-947C-3070A6EE424C}" type="slidenum">
              <a:rPr lang="en-US" smtClean="0"/>
              <a:pPr>
                <a:defRPr/>
              </a:pPr>
              <a:t>‹#›</a:t>
            </a:fld>
            <a:endParaRPr lang="en-US"/>
          </a:p>
        </p:txBody>
      </p:sp>
    </p:spTree>
    <p:extLst>
      <p:ext uri="{BB962C8B-B14F-4D97-AF65-F5344CB8AC3E}">
        <p14:creationId xmlns:p14="http://schemas.microsoft.com/office/powerpoint/2010/main" val="41469391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cSld name="Section Break Slide 3">
    <p:spTree>
      <p:nvGrpSpPr>
        <p:cNvPr id="1" name=""/>
        <p:cNvGrpSpPr/>
        <p:nvPr/>
      </p:nvGrpSpPr>
      <p:grpSpPr>
        <a:xfrm>
          <a:off x="0" y="0"/>
          <a:ext cx="0" cy="0"/>
          <a:chOff x="0" y="0"/>
          <a:chExt cx="0" cy="0"/>
        </a:xfrm>
      </p:grpSpPr>
      <p:pic>
        <p:nvPicPr>
          <p:cNvPr id="4" name="Picture 6" descr="Contents_trans.png"/>
          <p:cNvPicPr>
            <a:picLocks noChangeAspect="1"/>
          </p:cNvPicPr>
          <p:nvPr/>
        </p:nvPicPr>
        <p:blipFill>
          <a:blip r:embed="rId2" cstate="print"/>
          <a:srcRect/>
          <a:stretch>
            <a:fillRect/>
          </a:stretch>
        </p:blipFill>
        <p:spPr bwMode="auto">
          <a:xfrm>
            <a:off x="0" y="0"/>
            <a:ext cx="6653213" cy="6858000"/>
          </a:xfrm>
          <a:prstGeom prst="rect">
            <a:avLst/>
          </a:prstGeom>
          <a:noFill/>
          <a:ln w="9525">
            <a:noFill/>
            <a:miter lim="800000"/>
            <a:headEnd/>
            <a:tailEnd/>
          </a:ln>
        </p:spPr>
      </p:pic>
      <p:sp>
        <p:nvSpPr>
          <p:cNvPr id="2" name="Title 1"/>
          <p:cNvSpPr>
            <a:spLocks noGrp="1"/>
          </p:cNvSpPr>
          <p:nvPr>
            <p:ph type="ctrTitle"/>
          </p:nvPr>
        </p:nvSpPr>
        <p:spPr bwMode="ltGray">
          <a:xfrm>
            <a:off x="300597" y="525600"/>
            <a:ext cx="4860000" cy="2357454"/>
          </a:xfrm>
          <a:prstGeom prst="rect">
            <a:avLst/>
          </a:prstGeom>
        </p:spPr>
        <p:txBody>
          <a:bodyPr/>
          <a:lstStyle>
            <a:lvl1pPr algn="l">
              <a:lnSpc>
                <a:spcPts val="3240"/>
              </a:lnSpc>
              <a:defRPr sz="3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bwMode="ltGray">
          <a:xfrm>
            <a:off x="300597" y="2900143"/>
            <a:ext cx="4680000" cy="1752600"/>
          </a:xfrm>
          <a:prstGeom prst="rect">
            <a:avLst/>
          </a:prstGeom>
        </p:spPr>
        <p:txBody>
          <a:bodyPr bIns="0"/>
          <a:lstStyle>
            <a:lvl1pPr marL="0" indent="0" algn="l">
              <a:buNone/>
              <a:defRPr sz="20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6" name="Slide Number Placeholder 6"/>
          <p:cNvSpPr>
            <a:spLocks noGrp="1"/>
          </p:cNvSpPr>
          <p:nvPr>
            <p:ph type="sldNum" sz="quarter" idx="16"/>
          </p:nvPr>
        </p:nvSpPr>
        <p:spPr>
          <a:xfrm>
            <a:off x="8297863" y="6386513"/>
            <a:ext cx="658812" cy="279400"/>
          </a:xfrm>
          <a:prstGeom prst="rect">
            <a:avLst/>
          </a:prstGeom>
          <a:ln/>
        </p:spPr>
        <p:txBody>
          <a:bodyPr/>
          <a:lstStyle>
            <a:lvl1pPr algn="r">
              <a:defRPr sz="900">
                <a:solidFill>
                  <a:schemeClr val="accent1"/>
                </a:solidFill>
              </a:defRPr>
            </a:lvl1pPr>
          </a:lstStyle>
          <a:p>
            <a:pPr>
              <a:defRPr/>
            </a:pPr>
            <a:fld id="{FD10DA0D-6AD3-41A9-910E-71B988FEC22B}" type="slidenum">
              <a:rPr lang="en-US" smtClean="0">
                <a:solidFill>
                  <a:srgbClr val="00338D"/>
                </a:solidFill>
              </a:rPr>
              <a:pPr>
                <a:defRPr/>
              </a:pPr>
              <a:t>‹#›</a:t>
            </a:fld>
            <a:endParaRPr lang="en-US" dirty="0">
              <a:solidFill>
                <a:srgbClr val="00338D"/>
              </a:solidFill>
            </a:endParaRPr>
          </a:p>
        </p:txBody>
      </p:sp>
    </p:spTree>
    <p:extLst>
      <p:ext uri="{BB962C8B-B14F-4D97-AF65-F5344CB8AC3E}">
        <p14:creationId xmlns:p14="http://schemas.microsoft.com/office/powerpoint/2010/main" val="15767036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Section">
    <p:spTree>
      <p:nvGrpSpPr>
        <p:cNvPr id="1" name=""/>
        <p:cNvGrpSpPr/>
        <p:nvPr/>
      </p:nvGrpSpPr>
      <p:grpSpPr>
        <a:xfrm>
          <a:off x="0" y="0"/>
          <a:ext cx="0" cy="0"/>
          <a:chOff x="0" y="0"/>
          <a:chExt cx="0" cy="0"/>
        </a:xfrm>
      </p:grpSpPr>
      <p:pic>
        <p:nvPicPr>
          <p:cNvPr id="3" name="Picture 6" descr="Contents_trans.png"/>
          <p:cNvPicPr>
            <a:picLocks noChangeAspect="1"/>
          </p:cNvPicPr>
          <p:nvPr/>
        </p:nvPicPr>
        <p:blipFill>
          <a:blip r:embed="rId2" cstate="print"/>
          <a:srcRect/>
          <a:stretch>
            <a:fillRect/>
          </a:stretch>
        </p:blipFill>
        <p:spPr bwMode="auto">
          <a:xfrm>
            <a:off x="0" y="0"/>
            <a:ext cx="4959350" cy="3218213"/>
          </a:xfrm>
          <a:prstGeom prst="rect">
            <a:avLst/>
          </a:prstGeom>
          <a:noFill/>
          <a:ln w="9525">
            <a:noFill/>
            <a:miter lim="800000"/>
            <a:headEnd/>
            <a:tailEnd/>
          </a:ln>
        </p:spPr>
      </p:pic>
      <p:sp>
        <p:nvSpPr>
          <p:cNvPr id="4" name="TextBox 3"/>
          <p:cNvSpPr txBox="1"/>
          <p:nvPr/>
        </p:nvSpPr>
        <p:spPr>
          <a:xfrm>
            <a:off x="391886" y="451262"/>
            <a:ext cx="4702628" cy="523220"/>
          </a:xfrm>
          <a:prstGeom prst="rect">
            <a:avLst/>
          </a:prstGeom>
          <a:noFill/>
        </p:spPr>
        <p:txBody>
          <a:bodyPr wrap="square" rtlCol="0">
            <a:spAutoFit/>
          </a:bodyPr>
          <a:lstStyle/>
          <a:p>
            <a:pPr fontAlgn="base">
              <a:spcBef>
                <a:spcPct val="0"/>
              </a:spcBef>
              <a:spcAft>
                <a:spcPct val="0"/>
              </a:spcAft>
            </a:pPr>
            <a:r>
              <a:rPr lang="en-US" sz="2800" b="1" dirty="0" smtClean="0">
                <a:solidFill>
                  <a:srgbClr val="FFFFFF"/>
                </a:solidFill>
              </a:rPr>
              <a:t>Learning Journal</a:t>
            </a:r>
            <a:endParaRPr lang="en-US" sz="2800" b="1" dirty="0">
              <a:solidFill>
                <a:srgbClr val="FFFFFF"/>
              </a:solidFill>
            </a:endParaRPr>
          </a:p>
        </p:txBody>
      </p:sp>
      <p:pic>
        <p:nvPicPr>
          <p:cNvPr id="5" name="Picture 6" descr="Contents_trans.png"/>
          <p:cNvPicPr>
            <a:picLocks noChangeAspect="1"/>
          </p:cNvPicPr>
          <p:nvPr userDrawn="1"/>
        </p:nvPicPr>
        <p:blipFill>
          <a:blip r:embed="rId2" cstate="print"/>
          <a:srcRect/>
          <a:stretch>
            <a:fillRect/>
          </a:stretch>
        </p:blipFill>
        <p:spPr bwMode="auto">
          <a:xfrm>
            <a:off x="0" y="0"/>
            <a:ext cx="4959350" cy="3218213"/>
          </a:xfrm>
          <a:prstGeom prst="rect">
            <a:avLst/>
          </a:prstGeom>
          <a:noFill/>
          <a:ln w="9525">
            <a:noFill/>
            <a:miter lim="800000"/>
            <a:headEnd/>
            <a:tailEnd/>
          </a:ln>
        </p:spPr>
      </p:pic>
      <p:sp>
        <p:nvSpPr>
          <p:cNvPr id="6" name="TextBox 5"/>
          <p:cNvSpPr txBox="1"/>
          <p:nvPr userDrawn="1"/>
        </p:nvSpPr>
        <p:spPr>
          <a:xfrm>
            <a:off x="391886" y="451262"/>
            <a:ext cx="4702628" cy="523220"/>
          </a:xfrm>
          <a:prstGeom prst="rect">
            <a:avLst/>
          </a:prstGeom>
          <a:noFill/>
        </p:spPr>
        <p:txBody>
          <a:bodyPr wrap="square" rtlCol="0">
            <a:spAutoFit/>
          </a:bodyPr>
          <a:lstStyle/>
          <a:p>
            <a:pPr fontAlgn="base">
              <a:spcBef>
                <a:spcPct val="0"/>
              </a:spcBef>
              <a:spcAft>
                <a:spcPct val="0"/>
              </a:spcAft>
            </a:pPr>
            <a:r>
              <a:rPr lang="en-US" sz="2800" b="1" dirty="0" smtClean="0">
                <a:solidFill>
                  <a:srgbClr val="FFFFFF"/>
                </a:solidFill>
              </a:rPr>
              <a:t>Learning Journal</a:t>
            </a:r>
            <a:endParaRPr lang="en-US" sz="2800" b="1" dirty="0">
              <a:solidFill>
                <a:srgbClr val="FFFFFF"/>
              </a:solidFill>
            </a:endParaRPr>
          </a:p>
        </p:txBody>
      </p:sp>
    </p:spTree>
    <p:extLst>
      <p:ext uri="{BB962C8B-B14F-4D97-AF65-F5344CB8AC3E}">
        <p14:creationId xmlns:p14="http://schemas.microsoft.com/office/powerpoint/2010/main" val="5422394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13"/>
          <p:cNvSpPr>
            <a:spLocks noGrp="1" noChangeArrowheads="1"/>
          </p:cNvSpPr>
          <p:nvPr>
            <p:ph type="sldNum" sz="quarter" idx="10"/>
          </p:nvPr>
        </p:nvSpPr>
        <p:spPr>
          <a:xfrm>
            <a:off x="8420100" y="6499225"/>
            <a:ext cx="609600" cy="244475"/>
          </a:xfrm>
          <a:prstGeom prst="rect">
            <a:avLst/>
          </a:prstGeom>
          <a:ln/>
        </p:spPr>
        <p:txBody>
          <a:bodyPr/>
          <a:lstStyle>
            <a:lvl1pPr>
              <a:defRPr/>
            </a:lvl1pPr>
          </a:lstStyle>
          <a:p>
            <a:pPr>
              <a:defRPr/>
            </a:pPr>
            <a:fld id="{446C0F8F-F983-466C-AF52-6AF96A8BEB9F}" type="slidenum">
              <a:rPr lang="en-US"/>
              <a:pPr>
                <a:defRPr/>
              </a:pPr>
              <a:t>‹#›</a:t>
            </a:fld>
            <a:endParaRPr lang="en-US" dirty="0"/>
          </a:p>
        </p:txBody>
      </p:sp>
      <p:sp>
        <p:nvSpPr>
          <p:cNvPr id="7" name="Content Placeholder 2"/>
          <p:cNvSpPr>
            <a:spLocks noGrp="1"/>
          </p:cNvSpPr>
          <p:nvPr>
            <p:ph idx="1" hasCustomPrompt="1"/>
          </p:nvPr>
        </p:nvSpPr>
        <p:spPr>
          <a:xfrm>
            <a:off x="374650" y="1353788"/>
            <a:ext cx="8464550" cy="4772376"/>
          </a:xfrm>
          <a:prstGeom prst="rect">
            <a:avLst/>
          </a:prstGeom>
        </p:spPr>
        <p:txBody>
          <a:bodyPr/>
          <a:lstStyle>
            <a:lvl1pPr marL="0" indent="0">
              <a:spcBef>
                <a:spcPts val="800"/>
              </a:spcBef>
              <a:buNone/>
              <a:defRPr/>
            </a:lvl1pPr>
          </a:lstStyle>
          <a:p>
            <a:pPr lvl="0"/>
            <a:r>
              <a:rPr lang="en-US" dirty="0" smtClean="0"/>
              <a:t>Content</a:t>
            </a:r>
            <a:endParaRPr lang="en-US" dirty="0"/>
          </a:p>
        </p:txBody>
      </p:sp>
    </p:spTree>
    <p:extLst>
      <p:ext uri="{BB962C8B-B14F-4D97-AF65-F5344CB8AC3E}">
        <p14:creationId xmlns:p14="http://schemas.microsoft.com/office/powerpoint/2010/main" val="1657421038"/>
      </p:ext>
    </p:extLst>
  </p:cSld>
  <p:clrMapOvr>
    <a:masterClrMapping/>
  </p:clrMapOvr>
  <p:transition>
    <p:dissolv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Section Break Slide 2">
    <p:spTree>
      <p:nvGrpSpPr>
        <p:cNvPr id="1" name=""/>
        <p:cNvGrpSpPr/>
        <p:nvPr/>
      </p:nvGrpSpPr>
      <p:grpSpPr>
        <a:xfrm>
          <a:off x="0" y="0"/>
          <a:ext cx="0" cy="0"/>
          <a:chOff x="0" y="0"/>
          <a:chExt cx="0" cy="0"/>
        </a:xfrm>
      </p:grpSpPr>
      <p:pic>
        <p:nvPicPr>
          <p:cNvPr id="4" name="Picture 6" descr="Contents_trans.png"/>
          <p:cNvPicPr>
            <a:picLocks noChangeAspect="1"/>
          </p:cNvPicPr>
          <p:nvPr/>
        </p:nvPicPr>
        <p:blipFill>
          <a:blip r:embed="rId2" cstate="print"/>
          <a:srcRect/>
          <a:stretch>
            <a:fillRect/>
          </a:stretch>
        </p:blipFill>
        <p:spPr bwMode="auto">
          <a:xfrm>
            <a:off x="0" y="0"/>
            <a:ext cx="4959350" cy="5111750"/>
          </a:xfrm>
          <a:prstGeom prst="rect">
            <a:avLst/>
          </a:prstGeom>
          <a:noFill/>
          <a:ln w="9525">
            <a:noFill/>
            <a:miter lim="800000"/>
            <a:headEnd/>
            <a:tailEnd/>
          </a:ln>
        </p:spPr>
      </p:pic>
      <p:sp>
        <p:nvSpPr>
          <p:cNvPr id="2" name="Title 1"/>
          <p:cNvSpPr>
            <a:spLocks noGrp="1"/>
          </p:cNvSpPr>
          <p:nvPr>
            <p:ph type="ctrTitle"/>
          </p:nvPr>
        </p:nvSpPr>
        <p:spPr bwMode="ltGray">
          <a:xfrm>
            <a:off x="244036" y="544454"/>
            <a:ext cx="3854802" cy="2357454"/>
          </a:xfrm>
          <a:prstGeom prst="rect">
            <a:avLst/>
          </a:prstGeom>
        </p:spPr>
        <p:txBody>
          <a:bodyPr/>
          <a:lstStyle>
            <a:lvl1pPr algn="l">
              <a:lnSpc>
                <a:spcPts val="3240"/>
              </a:lnSpc>
              <a:defRPr sz="3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bwMode="ltGray">
          <a:xfrm>
            <a:off x="244037" y="2921630"/>
            <a:ext cx="3206730" cy="1289396"/>
          </a:xfrm>
          <a:prstGeom prst="rect">
            <a:avLst/>
          </a:prstGeom>
        </p:spPr>
        <p:txBody>
          <a:bodyPr bIns="0"/>
          <a:lstStyle>
            <a:lvl1pPr marL="0" indent="0" algn="l">
              <a:buNone/>
              <a:defRPr sz="20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66073193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pic>
        <p:nvPicPr>
          <p:cNvPr id="3" name="Picture 6" descr="Copyright_no trans.png"/>
          <p:cNvPicPr>
            <a:picLocks noChangeAspect="1"/>
          </p:cNvPicPr>
          <p:nvPr/>
        </p:nvPicPr>
        <p:blipFill>
          <a:blip r:embed="rId2" cstate="print"/>
          <a:srcRect/>
          <a:stretch>
            <a:fillRect/>
          </a:stretch>
        </p:blipFill>
        <p:spPr bwMode="auto">
          <a:xfrm>
            <a:off x="0" y="0"/>
            <a:ext cx="5021263" cy="3225800"/>
          </a:xfrm>
          <a:prstGeom prst="rect">
            <a:avLst/>
          </a:prstGeom>
          <a:noFill/>
          <a:ln w="9525">
            <a:noFill/>
            <a:miter lim="800000"/>
            <a:headEnd/>
            <a:tailEnd/>
          </a:ln>
        </p:spPr>
      </p:pic>
      <p:pic>
        <p:nvPicPr>
          <p:cNvPr id="4" name="Picture 2" descr="Z:\R-DATA\Tania\KPMG\KPMG - Design Support\7. Active Projects\MIXED\new Logos\KPMG_Plus_Strapline_NormalUse_White.png"/>
          <p:cNvPicPr>
            <a:picLocks noChangeAspect="1" noChangeArrowheads="1"/>
          </p:cNvPicPr>
          <p:nvPr userDrawn="1"/>
        </p:nvPicPr>
        <p:blipFill>
          <a:blip r:embed="rId3" cstate="print"/>
          <a:srcRect/>
          <a:stretch>
            <a:fillRect/>
          </a:stretch>
        </p:blipFill>
        <p:spPr bwMode="auto">
          <a:xfrm>
            <a:off x="177800" y="423863"/>
            <a:ext cx="2033588" cy="741362"/>
          </a:xfrm>
          <a:prstGeom prst="rect">
            <a:avLst/>
          </a:prstGeom>
          <a:noFill/>
          <a:ln w="9525">
            <a:noFill/>
            <a:miter lim="800000"/>
            <a:headEnd/>
            <a:tailEnd/>
          </a:ln>
        </p:spPr>
      </p:pic>
      <p:sp>
        <p:nvSpPr>
          <p:cNvPr id="2" name="Title 1"/>
          <p:cNvSpPr>
            <a:spLocks noGrp="1"/>
          </p:cNvSpPr>
          <p:nvPr>
            <p:ph type="ctrTitle"/>
          </p:nvPr>
        </p:nvSpPr>
        <p:spPr bwMode="ltGray">
          <a:xfrm>
            <a:off x="121488" y="1564849"/>
            <a:ext cx="3998818" cy="1545996"/>
          </a:xfrm>
          <a:prstGeom prst="rect">
            <a:avLst/>
          </a:prstGeom>
        </p:spPr>
        <p:txBody>
          <a:bodyPr/>
          <a:lstStyle>
            <a:lvl1pPr algn="l">
              <a:lnSpc>
                <a:spcPts val="3240"/>
              </a:lnSpc>
              <a:defRPr sz="2800">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11925224"/>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Section Break Slide 3">
    <p:spTree>
      <p:nvGrpSpPr>
        <p:cNvPr id="1" name=""/>
        <p:cNvGrpSpPr/>
        <p:nvPr/>
      </p:nvGrpSpPr>
      <p:grpSpPr>
        <a:xfrm>
          <a:off x="0" y="0"/>
          <a:ext cx="0" cy="0"/>
          <a:chOff x="0" y="0"/>
          <a:chExt cx="0" cy="0"/>
        </a:xfrm>
      </p:grpSpPr>
      <p:pic>
        <p:nvPicPr>
          <p:cNvPr id="4" name="Picture 6" descr="Contents_trans.png"/>
          <p:cNvPicPr>
            <a:picLocks noChangeAspect="1"/>
          </p:cNvPicPr>
          <p:nvPr/>
        </p:nvPicPr>
        <p:blipFill>
          <a:blip r:embed="rId2" cstate="print"/>
          <a:srcRect/>
          <a:stretch>
            <a:fillRect/>
          </a:stretch>
        </p:blipFill>
        <p:spPr bwMode="auto">
          <a:xfrm>
            <a:off x="0" y="0"/>
            <a:ext cx="6653213" cy="6858000"/>
          </a:xfrm>
          <a:prstGeom prst="rect">
            <a:avLst/>
          </a:prstGeom>
          <a:noFill/>
          <a:ln w="9525">
            <a:noFill/>
            <a:miter lim="800000"/>
            <a:headEnd/>
            <a:tailEnd/>
          </a:ln>
        </p:spPr>
      </p:pic>
      <p:sp>
        <p:nvSpPr>
          <p:cNvPr id="2" name="Title 1"/>
          <p:cNvSpPr>
            <a:spLocks noGrp="1"/>
          </p:cNvSpPr>
          <p:nvPr>
            <p:ph type="ctrTitle" hasCustomPrompt="1"/>
          </p:nvPr>
        </p:nvSpPr>
        <p:spPr bwMode="ltGray">
          <a:xfrm>
            <a:off x="300597" y="525600"/>
            <a:ext cx="4860000" cy="2357454"/>
          </a:xfrm>
          <a:prstGeom prst="rect">
            <a:avLst/>
          </a:prstGeom>
        </p:spPr>
        <p:txBody>
          <a:bodyPr/>
          <a:lstStyle>
            <a:lvl1pPr algn="l">
              <a:lnSpc>
                <a:spcPts val="3240"/>
              </a:lnSpc>
              <a:defRPr sz="3000">
                <a:solidFill>
                  <a:schemeClr val="bg1"/>
                </a:solidFill>
              </a:defRPr>
            </a:lvl1pPr>
          </a:lstStyle>
          <a:p>
            <a:r>
              <a:rPr lang="en-US" dirty="0" smtClean="0"/>
              <a:t>Agenda</a:t>
            </a:r>
            <a:endParaRPr lang="en-GB" dirty="0"/>
          </a:p>
        </p:txBody>
      </p:sp>
      <p:sp>
        <p:nvSpPr>
          <p:cNvPr id="3" name="Subtitle 2"/>
          <p:cNvSpPr>
            <a:spLocks noGrp="1"/>
          </p:cNvSpPr>
          <p:nvPr>
            <p:ph type="subTitle" idx="1"/>
          </p:nvPr>
        </p:nvSpPr>
        <p:spPr bwMode="ltGray">
          <a:xfrm>
            <a:off x="300597" y="2900143"/>
            <a:ext cx="4680000" cy="1752600"/>
          </a:xfrm>
          <a:prstGeom prst="rect">
            <a:avLst/>
          </a:prstGeom>
        </p:spPr>
        <p:txBody>
          <a:bodyPr bIns="0"/>
          <a:lstStyle>
            <a:lvl1pPr marL="0" indent="0" algn="l">
              <a:buNone/>
              <a:defRPr sz="20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Slide Number Placeholder 6"/>
          <p:cNvSpPr txBox="1">
            <a:spLocks/>
          </p:cNvSpPr>
          <p:nvPr userDrawn="1"/>
        </p:nvSpPr>
        <p:spPr>
          <a:xfrm>
            <a:off x="8297863" y="6498807"/>
            <a:ext cx="658812" cy="279400"/>
          </a:xfrm>
          <a:prstGeom prst="rect">
            <a:avLst/>
          </a:prstGeom>
        </p:spPr>
        <p:txBody>
          <a:bodyPr/>
          <a:lstStyle/>
          <a:p>
            <a:pPr algn="r" fontAlgn="base">
              <a:spcBef>
                <a:spcPct val="0"/>
              </a:spcBef>
              <a:spcAft>
                <a:spcPct val="0"/>
              </a:spcAft>
              <a:defRPr/>
            </a:pPr>
            <a:fld id="{318B8D17-05A1-4032-B6F3-7429615C9D6C}" type="slidenum">
              <a:rPr lang="en-GB" sz="900" smtClean="0">
                <a:solidFill>
                  <a:srgbClr val="00338D"/>
                </a:solidFill>
              </a:rPr>
              <a:pPr algn="r" fontAlgn="base">
                <a:spcBef>
                  <a:spcPct val="0"/>
                </a:spcBef>
                <a:spcAft>
                  <a:spcPct val="0"/>
                </a:spcAft>
                <a:defRPr/>
              </a:pPr>
              <a:t>‹#›</a:t>
            </a:fld>
            <a:endParaRPr lang="en-GB" sz="900" dirty="0" smtClean="0">
              <a:solidFill>
                <a:srgbClr val="00338D"/>
              </a:solidFill>
            </a:endParaRPr>
          </a:p>
        </p:txBody>
      </p:sp>
    </p:spTree>
    <p:extLst>
      <p:ext uri="{BB962C8B-B14F-4D97-AF65-F5344CB8AC3E}">
        <p14:creationId xmlns:p14="http://schemas.microsoft.com/office/powerpoint/2010/main" val="15175306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pic>
        <p:nvPicPr>
          <p:cNvPr id="4" name="Picture 4" descr="C:\Documents and Settings\Studio PC\Desktop\powerpoint\10134_KPMG's_powerpoint_template_panel_front_1.png"/>
          <p:cNvPicPr>
            <a:picLocks noChangeAspect="1" noChangeArrowheads="1"/>
          </p:cNvPicPr>
          <p:nvPr userDrawn="1"/>
        </p:nvPicPr>
        <p:blipFill>
          <a:blip r:embed="rId2" cstate="print"/>
          <a:srcRect t="16141"/>
          <a:stretch>
            <a:fillRect/>
          </a:stretch>
        </p:blipFill>
        <p:spPr bwMode="auto">
          <a:xfrm>
            <a:off x="0" y="3115983"/>
            <a:ext cx="9147175" cy="2311400"/>
          </a:xfrm>
          <a:prstGeom prst="rect">
            <a:avLst/>
          </a:prstGeom>
          <a:noFill/>
          <a:ln w="9525">
            <a:noFill/>
            <a:miter lim="800000"/>
            <a:headEnd/>
            <a:tailEnd/>
          </a:ln>
        </p:spPr>
      </p:pic>
      <p:sp>
        <p:nvSpPr>
          <p:cNvPr id="2" name="Title 1"/>
          <p:cNvSpPr>
            <a:spLocks noGrp="1"/>
          </p:cNvSpPr>
          <p:nvPr>
            <p:ph type="title"/>
          </p:nvPr>
        </p:nvSpPr>
        <p:spPr bwMode="ltGray">
          <a:xfrm>
            <a:off x="233736" y="3236258"/>
            <a:ext cx="6037076" cy="1089400"/>
          </a:xfrm>
          <a:prstGeom prst="rect">
            <a:avLst/>
          </a:prstGeom>
        </p:spPr>
        <p:txBody>
          <a:bodyPr anchor="ctr"/>
          <a:lstStyle>
            <a:lvl1pPr algn="l">
              <a:defRPr sz="3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229254" y="4334436"/>
            <a:ext cx="5687452" cy="892735"/>
          </a:xfrm>
          <a:prstGeom prst="rect">
            <a:avLst/>
          </a:prstGeom>
        </p:spPr>
        <p:txBody>
          <a:bodyPr anchor="t"/>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2219444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ivider 1a">
    <p:spTree>
      <p:nvGrpSpPr>
        <p:cNvPr id="1" name=""/>
        <p:cNvGrpSpPr/>
        <p:nvPr/>
      </p:nvGrpSpPr>
      <p:grpSpPr>
        <a:xfrm>
          <a:off x="0" y="0"/>
          <a:ext cx="0" cy="0"/>
          <a:chOff x="0" y="0"/>
          <a:chExt cx="0" cy="0"/>
        </a:xfrm>
      </p:grpSpPr>
      <p:pic>
        <p:nvPicPr>
          <p:cNvPr id="2" name="Picture 4" descr="HIGH Bkg Merged"/>
          <p:cNvPicPr>
            <a:picLocks noChangeAspect="1" noChangeArrowheads="1"/>
          </p:cNvPicPr>
          <p:nvPr userDrawn="1">
            <p:custDataLst>
              <p:tags r:id="rId1"/>
            </p:custDataLst>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Content Placeholder 5"/>
          <p:cNvSpPr>
            <a:spLocks noGrp="1"/>
          </p:cNvSpPr>
          <p:nvPr>
            <p:ph sz="quarter" idx="10" hasCustomPrompt="1"/>
          </p:nvPr>
        </p:nvSpPr>
        <p:spPr bwMode="white">
          <a:xfrm>
            <a:off x="1923804" y="2838201"/>
            <a:ext cx="5462649" cy="1710047"/>
          </a:xfrm>
          <a:prstGeom prst="rect">
            <a:avLst/>
          </a:prstGeom>
        </p:spPr>
        <p:txBody>
          <a:bodyPr anchor="ctr"/>
          <a:lstStyle>
            <a:lvl1pPr algn="ctr">
              <a:lnSpc>
                <a:spcPct val="100000"/>
              </a:lnSpc>
              <a:buNone/>
              <a:defRPr sz="3600" baseline="0">
                <a:solidFill>
                  <a:schemeClr val="bg1"/>
                </a:solidFill>
              </a:defRPr>
            </a:lvl1pPr>
          </a:lstStyle>
          <a:p>
            <a:pPr lvl="0"/>
            <a:r>
              <a:rPr lang="en-US" dirty="0" smtClean="0"/>
              <a:t>Click to edit Master divider 1 style</a:t>
            </a:r>
            <a:endParaRPr lang="en-US" dirty="0"/>
          </a:p>
        </p:txBody>
      </p:sp>
      <p:sp>
        <p:nvSpPr>
          <p:cNvPr id="7" name="Rectangle 13"/>
          <p:cNvSpPr>
            <a:spLocks noGrp="1" noChangeArrowheads="1"/>
          </p:cNvSpPr>
          <p:nvPr>
            <p:ph type="sldNum" sz="quarter" idx="11"/>
          </p:nvPr>
        </p:nvSpPr>
        <p:spPr>
          <a:xfrm>
            <a:off x="8420100" y="6499225"/>
            <a:ext cx="609600" cy="244475"/>
          </a:xfrm>
          <a:prstGeom prst="rect">
            <a:avLst/>
          </a:prstGeom>
          <a:ln/>
        </p:spPr>
        <p:txBody>
          <a:bodyPr/>
          <a:lstStyle>
            <a:lvl1pPr>
              <a:defRPr/>
            </a:lvl1pPr>
          </a:lstStyle>
          <a:p>
            <a:pPr fontAlgn="base">
              <a:spcBef>
                <a:spcPct val="0"/>
              </a:spcBef>
              <a:spcAft>
                <a:spcPct val="0"/>
              </a:spcAft>
              <a:defRPr/>
            </a:pPr>
            <a:fld id="{4E7E98A9-4BF1-41DA-8CEC-9FAC514E23CA}" type="slidenum">
              <a:rPr lang="en-US">
                <a:solidFill>
                  <a:srgbClr val="00338D"/>
                </a:solidFill>
              </a:rPr>
              <a:pPr fontAlgn="base">
                <a:spcBef>
                  <a:spcPct val="0"/>
                </a:spcBef>
                <a:spcAft>
                  <a:spcPct val="0"/>
                </a:spcAft>
                <a:defRPr/>
              </a:pPr>
              <a:t>‹#›</a:t>
            </a:fld>
            <a:endParaRPr lang="en-US">
              <a:solidFill>
                <a:srgbClr val="00338D"/>
              </a:solidFill>
            </a:endParaRPr>
          </a:p>
        </p:txBody>
      </p:sp>
    </p:spTree>
    <p:extLst>
      <p:ext uri="{BB962C8B-B14F-4D97-AF65-F5344CB8AC3E}">
        <p14:creationId xmlns:p14="http://schemas.microsoft.com/office/powerpoint/2010/main" val="30094388"/>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Divider 2">
    <p:spTree>
      <p:nvGrpSpPr>
        <p:cNvPr id="1" name=""/>
        <p:cNvGrpSpPr/>
        <p:nvPr/>
      </p:nvGrpSpPr>
      <p:grpSpPr>
        <a:xfrm>
          <a:off x="0" y="0"/>
          <a:ext cx="0" cy="0"/>
          <a:chOff x="0" y="0"/>
          <a:chExt cx="0" cy="0"/>
        </a:xfrm>
      </p:grpSpPr>
      <p:sp>
        <p:nvSpPr>
          <p:cNvPr id="10" name="Rectangle 9"/>
          <p:cNvSpPr/>
          <p:nvPr userDrawn="1"/>
        </p:nvSpPr>
        <p:spPr bwMode="gray">
          <a:xfrm>
            <a:off x="0" y="2407920"/>
            <a:ext cx="9144000" cy="201636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fontAlgn="base">
              <a:spcBef>
                <a:spcPct val="50000"/>
              </a:spcBef>
              <a:spcAft>
                <a:spcPct val="0"/>
              </a:spcAft>
              <a:defRPr/>
            </a:pPr>
            <a:endParaRPr lang="en-US" sz="1200">
              <a:solidFill>
                <a:srgbClr val="00338D"/>
              </a:solidFill>
            </a:endParaRPr>
          </a:p>
        </p:txBody>
      </p:sp>
      <p:sp>
        <p:nvSpPr>
          <p:cNvPr id="3" name="Rectangle 22"/>
          <p:cNvSpPr>
            <a:spLocks noChangeArrowheads="1"/>
          </p:cNvSpPr>
          <p:nvPr/>
        </p:nvSpPr>
        <p:spPr bwMode="ltGray">
          <a:xfrm>
            <a:off x="1588" y="-1588"/>
            <a:ext cx="9140825" cy="6856413"/>
          </a:xfrm>
          <a:prstGeom prst="rect">
            <a:avLst/>
          </a:prstGeom>
          <a:noFill/>
          <a:ln w="9525">
            <a:solidFill>
              <a:schemeClr val="bg1"/>
            </a:solidFill>
            <a:miter lim="800000"/>
            <a:headEnd/>
            <a:tailEnd/>
          </a:ln>
          <a:effectLst/>
        </p:spPr>
        <p:txBody>
          <a:bodyPr wrap="none" anchor="ctr"/>
          <a:lstStyle/>
          <a:p>
            <a:pPr fontAlgn="base">
              <a:spcBef>
                <a:spcPct val="0"/>
              </a:spcBef>
              <a:spcAft>
                <a:spcPct val="0"/>
              </a:spcAft>
              <a:defRPr/>
            </a:pPr>
            <a:endParaRPr lang="en-US">
              <a:solidFill>
                <a:srgbClr val="00338D"/>
              </a:solidFill>
            </a:endParaRPr>
          </a:p>
        </p:txBody>
      </p:sp>
      <p:pic>
        <p:nvPicPr>
          <p:cNvPr id="4" name="Picture 20" descr="KPMG_150_Blue"/>
          <p:cNvPicPr>
            <a:picLocks noChangeArrowheads="1"/>
          </p:cNvPicPr>
          <p:nvPr/>
        </p:nvPicPr>
        <p:blipFill>
          <a:blip r:embed="rId2" cstate="print"/>
          <a:srcRect/>
          <a:stretch>
            <a:fillRect/>
          </a:stretch>
        </p:blipFill>
        <p:spPr bwMode="auto">
          <a:xfrm>
            <a:off x="419100" y="419100"/>
            <a:ext cx="987425" cy="401638"/>
          </a:xfrm>
          <a:prstGeom prst="rect">
            <a:avLst/>
          </a:prstGeom>
          <a:noFill/>
          <a:ln w="9525">
            <a:noFill/>
            <a:miter lim="800000"/>
            <a:headEnd/>
            <a:tailEnd/>
          </a:ln>
        </p:spPr>
      </p:pic>
      <p:sp>
        <p:nvSpPr>
          <p:cNvPr id="8" name="Text Box 26"/>
          <p:cNvSpPr txBox="1">
            <a:spLocks noChangeArrowheads="1"/>
          </p:cNvSpPr>
          <p:nvPr/>
        </p:nvSpPr>
        <p:spPr bwMode="auto">
          <a:xfrm>
            <a:off x="1066800" y="6486525"/>
            <a:ext cx="7148513" cy="298450"/>
          </a:xfrm>
          <a:prstGeom prst="rect">
            <a:avLst/>
          </a:prstGeom>
          <a:noFill/>
          <a:ln w="9525">
            <a:noFill/>
            <a:miter lim="800000"/>
            <a:headEnd/>
            <a:tailEnd/>
          </a:ln>
          <a:effectLst/>
        </p:spPr>
        <p:txBody>
          <a:bodyPr lIns="0" tIns="0" rIns="0" bIns="0"/>
          <a:lstStyle/>
          <a:p>
            <a:pPr algn="ctr" fontAlgn="base">
              <a:spcBef>
                <a:spcPct val="0"/>
              </a:spcBef>
              <a:spcAft>
                <a:spcPct val="0"/>
              </a:spcAft>
              <a:defRPr/>
            </a:pPr>
            <a:r>
              <a:rPr lang="en-US" sz="600" dirty="0">
                <a:solidFill>
                  <a:srgbClr val="808EC8"/>
                </a:solidFill>
              </a:rPr>
              <a:t> </a:t>
            </a:r>
            <a:r>
              <a:rPr lang="en-US" sz="600" dirty="0">
                <a:solidFill>
                  <a:srgbClr val="00338D"/>
                </a:solidFill>
                <a:latin typeface="Times New Roman" pitchFamily="18" charset="0"/>
              </a:rPr>
              <a:t>© </a:t>
            </a:r>
            <a:r>
              <a:rPr lang="en-US" sz="600" dirty="0" smtClean="0">
                <a:solidFill>
                  <a:srgbClr val="808EC8"/>
                </a:solidFill>
                <a:cs typeface="Times New Roman" pitchFamily="18" charset="0"/>
              </a:rPr>
              <a:t>2014 </a:t>
            </a:r>
            <a:r>
              <a:rPr lang="en-US" sz="600" dirty="0">
                <a:solidFill>
                  <a:srgbClr val="808EC8"/>
                </a:solidFill>
                <a:cs typeface="Times New Roman" pitchFamily="18" charset="0"/>
              </a:rPr>
              <a:t>KPMG LLP, a Delaware limited liability partnership and the U.S. member firm of the KPMG network of independent member firms affiliated with </a:t>
            </a:r>
            <a:r>
              <a:rPr lang="en-US" sz="600" dirty="0" smtClean="0">
                <a:solidFill>
                  <a:srgbClr val="808EC8"/>
                </a:solidFill>
                <a:cs typeface="Times New Roman" pitchFamily="18" charset="0"/>
              </a:rPr>
              <a:t/>
            </a:r>
            <a:br>
              <a:rPr lang="en-US" sz="600" dirty="0" smtClean="0">
                <a:solidFill>
                  <a:srgbClr val="808EC8"/>
                </a:solidFill>
                <a:cs typeface="Times New Roman" pitchFamily="18" charset="0"/>
              </a:rPr>
            </a:br>
            <a:r>
              <a:rPr lang="en-US" sz="600" dirty="0" smtClean="0">
                <a:solidFill>
                  <a:srgbClr val="808EC8"/>
                </a:solidFill>
                <a:cs typeface="Times New Roman" pitchFamily="18" charset="0"/>
              </a:rPr>
              <a:t>KPMG </a:t>
            </a:r>
            <a:r>
              <a:rPr lang="en-US" sz="600" dirty="0">
                <a:solidFill>
                  <a:srgbClr val="808EC8"/>
                </a:solidFill>
                <a:cs typeface="Times New Roman" pitchFamily="18" charset="0"/>
              </a:rPr>
              <a:t>International Cooperative (“KPMG International”), </a:t>
            </a:r>
            <a:r>
              <a:rPr lang="en-US" sz="600" dirty="0" smtClean="0">
                <a:solidFill>
                  <a:srgbClr val="808EC8"/>
                </a:solidFill>
                <a:cs typeface="Times New Roman" pitchFamily="18" charset="0"/>
              </a:rPr>
              <a:t>a </a:t>
            </a:r>
            <a:r>
              <a:rPr lang="en-US" sz="600" dirty="0">
                <a:solidFill>
                  <a:srgbClr val="808EC8"/>
                </a:solidFill>
                <a:cs typeface="Times New Roman" pitchFamily="18" charset="0"/>
              </a:rPr>
              <a:t>Swiss entity. </a:t>
            </a:r>
            <a:r>
              <a:rPr lang="en-US" sz="600" dirty="0">
                <a:solidFill>
                  <a:srgbClr val="808EC8"/>
                </a:solidFill>
              </a:rPr>
              <a:t>All rights reserved.</a:t>
            </a:r>
            <a:r>
              <a:rPr lang="en-US" sz="600" dirty="0">
                <a:solidFill>
                  <a:srgbClr val="00338D"/>
                </a:solidFill>
              </a:rPr>
              <a:t> </a:t>
            </a:r>
            <a:r>
              <a:rPr lang="en-US" sz="600" dirty="0" smtClean="0">
                <a:solidFill>
                  <a:srgbClr val="808EC8"/>
                </a:solidFill>
                <a:cs typeface="Times New Roman" pitchFamily="18" charset="0"/>
              </a:rPr>
              <a:t>Printed </a:t>
            </a:r>
            <a:r>
              <a:rPr lang="en-US" sz="600" dirty="0">
                <a:solidFill>
                  <a:srgbClr val="808EC8"/>
                </a:solidFill>
                <a:cs typeface="Times New Roman" pitchFamily="18" charset="0"/>
              </a:rPr>
              <a:t>in the U.S.A. FOR INTERNAL USE ONLY</a:t>
            </a:r>
            <a:r>
              <a:rPr lang="en-US" sz="600" dirty="0" smtClean="0">
                <a:solidFill>
                  <a:srgbClr val="808EC8"/>
                </a:solidFill>
                <a:cs typeface="Times New Roman" pitchFamily="18" charset="0"/>
              </a:rPr>
              <a:t>.</a:t>
            </a:r>
            <a:endParaRPr lang="en-US" sz="600" dirty="0">
              <a:solidFill>
                <a:srgbClr val="808EC8"/>
              </a:solidFill>
            </a:endParaRPr>
          </a:p>
        </p:txBody>
      </p:sp>
      <p:sp>
        <p:nvSpPr>
          <p:cNvPr id="4103" name="Rectangle 7"/>
          <p:cNvSpPr>
            <a:spLocks noGrp="1" noChangeArrowheads="1"/>
          </p:cNvSpPr>
          <p:nvPr>
            <p:ph type="ctrTitle" hasCustomPrompt="1"/>
          </p:nvPr>
        </p:nvSpPr>
        <p:spPr bwMode="white">
          <a:xfrm>
            <a:off x="190500" y="2481943"/>
            <a:ext cx="8763000" cy="1840676"/>
          </a:xfrm>
          <a:prstGeom prst="rect">
            <a:avLst/>
          </a:prstGeom>
        </p:spPr>
        <p:txBody>
          <a:bodyPr/>
          <a:lstStyle>
            <a:lvl1pPr algn="ctr">
              <a:defRPr sz="3600" baseline="0">
                <a:effectLst/>
              </a:defRPr>
            </a:lvl1pPr>
          </a:lstStyle>
          <a:p>
            <a:r>
              <a:rPr lang="en-US" dirty="0" smtClean="0"/>
              <a:t>Click to edit Master divider 2 style</a:t>
            </a:r>
            <a:endParaRPr lang="en-US" dirty="0"/>
          </a:p>
        </p:txBody>
      </p:sp>
      <p:sp>
        <p:nvSpPr>
          <p:cNvPr id="9" name="Rectangle 13"/>
          <p:cNvSpPr>
            <a:spLocks noGrp="1" noChangeArrowheads="1"/>
          </p:cNvSpPr>
          <p:nvPr>
            <p:ph type="sldNum" sz="quarter" idx="10"/>
          </p:nvPr>
        </p:nvSpPr>
        <p:spPr>
          <a:xfrm>
            <a:off x="8420100" y="6499225"/>
            <a:ext cx="609600" cy="244475"/>
          </a:xfrm>
          <a:prstGeom prst="rect">
            <a:avLst/>
          </a:prstGeom>
        </p:spPr>
        <p:txBody>
          <a:bodyPr/>
          <a:lstStyle>
            <a:lvl1pPr>
              <a:defRPr smtClean="0"/>
            </a:lvl1pPr>
          </a:lstStyle>
          <a:p>
            <a:pPr fontAlgn="base">
              <a:spcBef>
                <a:spcPct val="0"/>
              </a:spcBef>
              <a:spcAft>
                <a:spcPct val="0"/>
              </a:spcAft>
              <a:defRPr/>
            </a:pPr>
            <a:fld id="{97577AD6-9560-445B-8245-058B35A4D4AE}" type="slidenum">
              <a:rPr lang="en-US">
                <a:solidFill>
                  <a:srgbClr val="00338D"/>
                </a:solidFill>
              </a:rPr>
              <a:pPr fontAlgn="base">
                <a:spcBef>
                  <a:spcPct val="0"/>
                </a:spcBef>
                <a:spcAft>
                  <a:spcPct val="0"/>
                </a:spcAft>
                <a:defRPr/>
              </a:pPr>
              <a:t>‹#›</a:t>
            </a:fld>
            <a:endParaRPr lang="en-US">
              <a:solidFill>
                <a:srgbClr val="00338D"/>
              </a:solidFill>
            </a:endParaRPr>
          </a:p>
        </p:txBody>
      </p:sp>
    </p:spTree>
    <p:extLst>
      <p:ext uri="{BB962C8B-B14F-4D97-AF65-F5344CB8AC3E}">
        <p14:creationId xmlns:p14="http://schemas.microsoft.com/office/powerpoint/2010/main" val="987439476"/>
      </p:ext>
    </p:extLst>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8" name="Content Placeholder 7"/>
          <p:cNvSpPr>
            <a:spLocks noGrp="1"/>
          </p:cNvSpPr>
          <p:nvPr>
            <p:ph sz="quarter" idx="13"/>
          </p:nvPr>
        </p:nvSpPr>
        <p:spPr>
          <a:xfrm>
            <a:off x="4607859" y="1274400"/>
            <a:ext cx="4176000" cy="488576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0" name="Content Placeholder 9"/>
          <p:cNvSpPr>
            <a:spLocks noGrp="1"/>
          </p:cNvSpPr>
          <p:nvPr>
            <p:ph sz="quarter" idx="14"/>
          </p:nvPr>
        </p:nvSpPr>
        <p:spPr>
          <a:xfrm>
            <a:off x="259200" y="1274400"/>
            <a:ext cx="4177552" cy="48853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Footer Placeholder 5"/>
          <p:cNvSpPr>
            <a:spLocks noGrp="1"/>
          </p:cNvSpPr>
          <p:nvPr>
            <p:ph type="ftr" sz="quarter" idx="15"/>
          </p:nvPr>
        </p:nvSpPr>
        <p:spPr>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6" name="Slide Number Placeholder 6"/>
          <p:cNvSpPr>
            <a:spLocks noGrp="1"/>
          </p:cNvSpPr>
          <p:nvPr>
            <p:ph type="sldNum" sz="quarter" idx="16"/>
          </p:nvPr>
        </p:nvSpPr>
        <p:spPr>
          <a:ln/>
        </p:spPr>
        <p:txBody>
          <a:bodyPr/>
          <a:lstStyle>
            <a:lvl1pPr>
              <a:defRPr/>
            </a:lvl1pPr>
          </a:lstStyle>
          <a:p>
            <a:pPr>
              <a:defRPr/>
            </a:pPr>
            <a:fld id="{FD10DA0D-6AD3-41A9-910E-71B988FEC22B}" type="slidenum">
              <a:rPr lang="en-US" smtClean="0"/>
              <a:pPr>
                <a:defRPr/>
              </a:pPr>
              <a:t>‹#›</a:t>
            </a:fld>
            <a:endParaRPr lang="en-US"/>
          </a:p>
        </p:txBody>
      </p:sp>
    </p:spTree>
    <p:extLst>
      <p:ext uri="{BB962C8B-B14F-4D97-AF65-F5344CB8AC3E}">
        <p14:creationId xmlns:p14="http://schemas.microsoft.com/office/powerpoint/2010/main" val="4896813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vl1pPr>
          </a:lstStyle>
          <a:p>
            <a:r>
              <a:rPr lang="en-US" smtClean="0"/>
              <a:t>Click to edit Master title style</a:t>
            </a:r>
            <a:endParaRPr lang="en-US" dirty="0"/>
          </a:p>
        </p:txBody>
      </p:sp>
      <p:sp>
        <p:nvSpPr>
          <p:cNvPr id="8" name="Content Placeholder 7"/>
          <p:cNvSpPr>
            <a:spLocks noGrp="1"/>
          </p:cNvSpPr>
          <p:nvPr>
            <p:ph sz="quarter" idx="16"/>
          </p:nvPr>
        </p:nvSpPr>
        <p:spPr>
          <a:xfrm>
            <a:off x="259200" y="1274400"/>
            <a:ext cx="8568000" cy="4860000"/>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Footer Placeholder 5"/>
          <p:cNvSpPr>
            <a:spLocks noGrp="1"/>
          </p:cNvSpPr>
          <p:nvPr>
            <p:ph type="ftr" sz="quarter" idx="17"/>
          </p:nvPr>
        </p:nvSpPr>
        <p:spPr>
          <a:xfrm>
            <a:off x="111747" y="6492456"/>
            <a:ext cx="8146882" cy="365543"/>
          </a:xfrm>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5" name="Slide Number Placeholder 6"/>
          <p:cNvSpPr>
            <a:spLocks noGrp="1"/>
          </p:cNvSpPr>
          <p:nvPr>
            <p:ph type="sldNum" sz="quarter" idx="18"/>
          </p:nvPr>
        </p:nvSpPr>
        <p:spPr>
          <a:ln/>
        </p:spPr>
        <p:txBody>
          <a:bodyPr/>
          <a:lstStyle>
            <a:lvl1pPr>
              <a:defRPr/>
            </a:lvl1pPr>
          </a:lstStyle>
          <a:p>
            <a:pPr>
              <a:defRPr/>
            </a:pPr>
            <a:fld id="{E39AA0A6-5D9C-49E8-9345-B2398BAD6035}" type="slidenum">
              <a:rPr lang="en-US" smtClean="0"/>
              <a:pPr>
                <a:defRPr/>
              </a:pPr>
              <a:t>‹#›</a:t>
            </a:fld>
            <a:endParaRPr lang="en-US"/>
          </a:p>
        </p:txBody>
      </p:sp>
    </p:spTree>
    <p:extLst>
      <p:ext uri="{BB962C8B-B14F-4D97-AF65-F5344CB8AC3E}">
        <p14:creationId xmlns:p14="http://schemas.microsoft.com/office/powerpoint/2010/main" val="30330164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mparison">
    <p:bg bwMode="lt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ltGray"/>
        <p:txBody>
          <a:bodyPr/>
          <a:lstStyle>
            <a:lvl1pPr>
              <a:defRPr>
                <a:solidFill>
                  <a:schemeClr val="bg1"/>
                </a:solidFill>
              </a:defRPr>
            </a:lvl1pPr>
          </a:lstStyle>
          <a:p>
            <a:r>
              <a:rPr lang="en-US" smtClean="0"/>
              <a:t>Click to edit Master title style</a:t>
            </a:r>
            <a:endParaRPr lang="en-CA" dirty="0"/>
          </a:p>
        </p:txBody>
      </p:sp>
      <p:sp>
        <p:nvSpPr>
          <p:cNvPr id="10" name="Content Placeholder 9"/>
          <p:cNvSpPr>
            <a:spLocks noGrp="1"/>
          </p:cNvSpPr>
          <p:nvPr>
            <p:ph sz="quarter" idx="14"/>
          </p:nvPr>
        </p:nvSpPr>
        <p:spPr>
          <a:xfrm>
            <a:off x="259200" y="2003184"/>
            <a:ext cx="4177552" cy="4176000"/>
          </a:xfrm>
          <a:prstGeom prst="rect">
            <a:avLst/>
          </a:prstGeom>
          <a:solidFill>
            <a:schemeClr val="accent5">
              <a:lumMod val="20000"/>
              <a:lumOff val="80000"/>
            </a:schemeClr>
          </a:solidFill>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Text Placeholder 10"/>
          <p:cNvSpPr>
            <a:spLocks noGrp="1"/>
          </p:cNvSpPr>
          <p:nvPr>
            <p:ph type="body" sz="quarter" idx="15"/>
          </p:nvPr>
        </p:nvSpPr>
        <p:spPr>
          <a:xfrm>
            <a:off x="259200" y="1274400"/>
            <a:ext cx="4176000" cy="720000"/>
          </a:xfrm>
          <a:prstGeom prst="rect">
            <a:avLst/>
          </a:prstGeom>
          <a:solidFill>
            <a:schemeClr val="accent1">
              <a:lumMod val="20000"/>
              <a:lumOff val="80000"/>
            </a:schemeClr>
          </a:solidFill>
        </p:spPr>
        <p:txBody>
          <a:bodyPr anchor="ctr"/>
          <a:lstStyle>
            <a:lvl1pPr algn="ctr">
              <a:buNone/>
              <a:defRPr b="1"/>
            </a:lvl1pPr>
            <a:lvl2pPr algn="ctr">
              <a:buNone/>
              <a:defRPr/>
            </a:lvl2pPr>
            <a:lvl3pPr algn="ctr">
              <a:buNone/>
              <a:defRPr/>
            </a:lvl3pPr>
            <a:lvl4pPr algn="ctr">
              <a:buNone/>
              <a:defRPr/>
            </a:lvl4pPr>
            <a:lvl5pPr algn="ctr">
              <a:buNone/>
              <a:defRPr/>
            </a:lvl5pPr>
          </a:lstStyle>
          <a:p>
            <a:pPr lvl="0"/>
            <a:r>
              <a:rPr lang="en-US" smtClean="0"/>
              <a:t>Click to edit Master text styles</a:t>
            </a:r>
          </a:p>
        </p:txBody>
      </p:sp>
      <p:sp>
        <p:nvSpPr>
          <p:cNvPr id="12" name="Content Placeholder 9"/>
          <p:cNvSpPr>
            <a:spLocks noGrp="1"/>
          </p:cNvSpPr>
          <p:nvPr>
            <p:ph sz="quarter" idx="16"/>
          </p:nvPr>
        </p:nvSpPr>
        <p:spPr>
          <a:xfrm>
            <a:off x="4598895" y="1995186"/>
            <a:ext cx="4177552" cy="4176000"/>
          </a:xfrm>
          <a:prstGeom prst="rect">
            <a:avLst/>
          </a:prstGeom>
          <a:solidFill>
            <a:schemeClr val="accent5">
              <a:lumMod val="20000"/>
              <a:lumOff val="80000"/>
            </a:schemeClr>
          </a:solidFill>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3" name="Text Placeholder 10"/>
          <p:cNvSpPr>
            <a:spLocks noGrp="1"/>
          </p:cNvSpPr>
          <p:nvPr>
            <p:ph type="body" sz="quarter" idx="17"/>
          </p:nvPr>
        </p:nvSpPr>
        <p:spPr>
          <a:xfrm>
            <a:off x="4577977" y="1260000"/>
            <a:ext cx="4176000" cy="720000"/>
          </a:xfrm>
          <a:prstGeom prst="rect">
            <a:avLst/>
          </a:prstGeom>
          <a:solidFill>
            <a:schemeClr val="accent1">
              <a:lumMod val="20000"/>
              <a:lumOff val="80000"/>
            </a:schemeClr>
          </a:solidFill>
        </p:spPr>
        <p:txBody>
          <a:bodyPr anchor="ctr"/>
          <a:lstStyle>
            <a:lvl1pPr algn="ctr">
              <a:buNone/>
              <a:defRPr b="1"/>
            </a:lvl1pPr>
            <a:lvl2pPr algn="ctr">
              <a:buNone/>
              <a:defRPr/>
            </a:lvl2pPr>
            <a:lvl3pPr algn="ctr">
              <a:buNone/>
              <a:defRPr/>
            </a:lvl3pPr>
            <a:lvl4pPr algn="ctr">
              <a:buNone/>
              <a:defRPr/>
            </a:lvl4pPr>
            <a:lvl5pPr algn="ctr">
              <a:buNone/>
              <a:defRPr/>
            </a:lvl5pPr>
          </a:lstStyle>
          <a:p>
            <a:pPr lvl="0"/>
            <a:r>
              <a:rPr lang="en-US" smtClean="0"/>
              <a:t>Click to edit Master text styles</a:t>
            </a:r>
          </a:p>
        </p:txBody>
      </p:sp>
      <p:sp>
        <p:nvSpPr>
          <p:cNvPr id="7" name="Footer Placeholder 5"/>
          <p:cNvSpPr>
            <a:spLocks noGrp="1"/>
          </p:cNvSpPr>
          <p:nvPr>
            <p:ph type="ftr" sz="quarter" idx="18"/>
          </p:nvPr>
        </p:nvSpPr>
        <p:spPr>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8" name="Slide Number Placeholder 6"/>
          <p:cNvSpPr>
            <a:spLocks noGrp="1"/>
          </p:cNvSpPr>
          <p:nvPr>
            <p:ph type="sldNum" sz="quarter" idx="19"/>
          </p:nvPr>
        </p:nvSpPr>
        <p:spPr>
          <a:ln/>
        </p:spPr>
        <p:txBody>
          <a:bodyPr/>
          <a:lstStyle>
            <a:lvl1pPr>
              <a:defRPr/>
            </a:lvl1pPr>
          </a:lstStyle>
          <a:p>
            <a:pPr>
              <a:defRPr/>
            </a:pPr>
            <a:fld id="{5AB302E3-84A6-4C6B-8336-3CFCB15CD380}" type="slidenum">
              <a:rPr lang="en-US" smtClean="0"/>
              <a:pPr>
                <a:defRPr/>
              </a:pPr>
              <a:t>‹#›</a:t>
            </a:fld>
            <a:endParaRPr lang="en-US"/>
          </a:p>
        </p:txBody>
      </p:sp>
    </p:spTree>
    <p:extLst>
      <p:ext uri="{BB962C8B-B14F-4D97-AF65-F5344CB8AC3E}">
        <p14:creationId xmlns:p14="http://schemas.microsoft.com/office/powerpoint/2010/main" val="20491155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CA" dirty="0"/>
          </a:p>
        </p:txBody>
      </p:sp>
      <p:sp>
        <p:nvSpPr>
          <p:cNvPr id="3" name="Footer Placeholder 5"/>
          <p:cNvSpPr>
            <a:spLocks noGrp="1"/>
          </p:cNvSpPr>
          <p:nvPr>
            <p:ph type="ftr" sz="quarter" idx="10"/>
          </p:nvPr>
        </p:nvSpPr>
        <p:spPr>
          <a:ln/>
        </p:spPr>
        <p:txBody>
          <a:bodyPr/>
          <a:lstStyle>
            <a:lvl1pPr>
              <a:defRPr/>
            </a:lvl1pPr>
          </a:lstStyle>
          <a:p>
            <a:pPr>
              <a:defRPr/>
            </a:pPr>
            <a:r>
              <a:rPr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4" name="Slide Number Placeholder 6"/>
          <p:cNvSpPr>
            <a:spLocks noGrp="1"/>
          </p:cNvSpPr>
          <p:nvPr>
            <p:ph type="sldNum" sz="quarter" idx="11"/>
          </p:nvPr>
        </p:nvSpPr>
        <p:spPr>
          <a:ln/>
        </p:spPr>
        <p:txBody>
          <a:bodyPr/>
          <a:lstStyle>
            <a:lvl1pPr>
              <a:defRPr/>
            </a:lvl1pPr>
          </a:lstStyle>
          <a:p>
            <a:pPr>
              <a:defRPr/>
            </a:pPr>
            <a:fld id="{F94CFB43-04D4-4721-947C-3070A6EE424C}" type="slidenum">
              <a:rPr lang="en-US" smtClean="0"/>
              <a:pPr>
                <a:defRPr/>
              </a:pPr>
              <a:t>‹#›</a:t>
            </a:fld>
            <a:endParaRPr lang="en-US"/>
          </a:p>
        </p:txBody>
      </p:sp>
    </p:spTree>
    <p:extLst>
      <p:ext uri="{BB962C8B-B14F-4D97-AF65-F5344CB8AC3E}">
        <p14:creationId xmlns:p14="http://schemas.microsoft.com/office/powerpoint/2010/main" val="5941351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cSld name="Section Break Slide 3">
    <p:spTree>
      <p:nvGrpSpPr>
        <p:cNvPr id="1" name=""/>
        <p:cNvGrpSpPr/>
        <p:nvPr/>
      </p:nvGrpSpPr>
      <p:grpSpPr>
        <a:xfrm>
          <a:off x="0" y="0"/>
          <a:ext cx="0" cy="0"/>
          <a:chOff x="0" y="0"/>
          <a:chExt cx="0" cy="0"/>
        </a:xfrm>
      </p:grpSpPr>
      <p:pic>
        <p:nvPicPr>
          <p:cNvPr id="4" name="Picture 6" descr="Contents_trans.png"/>
          <p:cNvPicPr>
            <a:picLocks noChangeAspect="1"/>
          </p:cNvPicPr>
          <p:nvPr/>
        </p:nvPicPr>
        <p:blipFill>
          <a:blip r:embed="rId2" cstate="print"/>
          <a:srcRect/>
          <a:stretch>
            <a:fillRect/>
          </a:stretch>
        </p:blipFill>
        <p:spPr bwMode="auto">
          <a:xfrm>
            <a:off x="0" y="0"/>
            <a:ext cx="6653213" cy="6858000"/>
          </a:xfrm>
          <a:prstGeom prst="rect">
            <a:avLst/>
          </a:prstGeom>
          <a:noFill/>
          <a:ln w="9525">
            <a:noFill/>
            <a:miter lim="800000"/>
            <a:headEnd/>
            <a:tailEnd/>
          </a:ln>
        </p:spPr>
      </p:pic>
      <p:sp>
        <p:nvSpPr>
          <p:cNvPr id="2" name="Title 1"/>
          <p:cNvSpPr>
            <a:spLocks noGrp="1"/>
          </p:cNvSpPr>
          <p:nvPr>
            <p:ph type="ctrTitle"/>
          </p:nvPr>
        </p:nvSpPr>
        <p:spPr bwMode="ltGray">
          <a:xfrm>
            <a:off x="300597" y="525600"/>
            <a:ext cx="4860000" cy="2357454"/>
          </a:xfrm>
          <a:prstGeom prst="rect">
            <a:avLst/>
          </a:prstGeom>
        </p:spPr>
        <p:txBody>
          <a:bodyPr/>
          <a:lstStyle>
            <a:lvl1pPr algn="l">
              <a:lnSpc>
                <a:spcPts val="3240"/>
              </a:lnSpc>
              <a:defRPr sz="3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bwMode="ltGray">
          <a:xfrm>
            <a:off x="300597" y="2900143"/>
            <a:ext cx="4680000" cy="1752600"/>
          </a:xfrm>
          <a:prstGeom prst="rect">
            <a:avLst/>
          </a:prstGeom>
        </p:spPr>
        <p:txBody>
          <a:bodyPr bIns="0"/>
          <a:lstStyle>
            <a:lvl1pPr marL="0" indent="0" algn="l">
              <a:buNone/>
              <a:defRPr sz="20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6" name="Slide Number Placeholder 6"/>
          <p:cNvSpPr>
            <a:spLocks noGrp="1"/>
          </p:cNvSpPr>
          <p:nvPr>
            <p:ph type="sldNum" sz="quarter" idx="16"/>
          </p:nvPr>
        </p:nvSpPr>
        <p:spPr>
          <a:xfrm>
            <a:off x="8297863" y="6386513"/>
            <a:ext cx="658812" cy="279400"/>
          </a:xfrm>
          <a:prstGeom prst="rect">
            <a:avLst/>
          </a:prstGeom>
          <a:ln/>
        </p:spPr>
        <p:txBody>
          <a:bodyPr/>
          <a:lstStyle>
            <a:lvl1pPr algn="r">
              <a:defRPr sz="900">
                <a:solidFill>
                  <a:schemeClr val="accent1"/>
                </a:solidFill>
              </a:defRPr>
            </a:lvl1pPr>
          </a:lstStyle>
          <a:p>
            <a:pPr>
              <a:defRPr/>
            </a:pPr>
            <a:fld id="{FD10DA0D-6AD3-41A9-910E-71B988FEC22B}" type="slidenum">
              <a:rPr lang="en-US" smtClean="0">
                <a:solidFill>
                  <a:srgbClr val="00338D"/>
                </a:solidFill>
              </a:rPr>
              <a:pPr>
                <a:defRPr/>
              </a:pPr>
              <a:t>‹#›</a:t>
            </a:fld>
            <a:endParaRPr lang="en-US" dirty="0">
              <a:solidFill>
                <a:srgbClr val="00338D"/>
              </a:solidFill>
            </a:endParaRPr>
          </a:p>
        </p:txBody>
      </p:sp>
    </p:spTree>
    <p:extLst>
      <p:ext uri="{BB962C8B-B14F-4D97-AF65-F5344CB8AC3E}">
        <p14:creationId xmlns:p14="http://schemas.microsoft.com/office/powerpoint/2010/main" val="398415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Section">
    <p:spTree>
      <p:nvGrpSpPr>
        <p:cNvPr id="1" name=""/>
        <p:cNvGrpSpPr/>
        <p:nvPr/>
      </p:nvGrpSpPr>
      <p:grpSpPr>
        <a:xfrm>
          <a:off x="0" y="0"/>
          <a:ext cx="0" cy="0"/>
          <a:chOff x="0" y="0"/>
          <a:chExt cx="0" cy="0"/>
        </a:xfrm>
      </p:grpSpPr>
      <p:pic>
        <p:nvPicPr>
          <p:cNvPr id="3" name="Picture 6" descr="Contents_trans.png"/>
          <p:cNvPicPr>
            <a:picLocks noChangeAspect="1"/>
          </p:cNvPicPr>
          <p:nvPr/>
        </p:nvPicPr>
        <p:blipFill>
          <a:blip r:embed="rId2" cstate="print"/>
          <a:srcRect/>
          <a:stretch>
            <a:fillRect/>
          </a:stretch>
        </p:blipFill>
        <p:spPr bwMode="auto">
          <a:xfrm>
            <a:off x="0" y="0"/>
            <a:ext cx="4959350" cy="3218213"/>
          </a:xfrm>
          <a:prstGeom prst="rect">
            <a:avLst/>
          </a:prstGeom>
          <a:noFill/>
          <a:ln w="9525">
            <a:noFill/>
            <a:miter lim="800000"/>
            <a:headEnd/>
            <a:tailEnd/>
          </a:ln>
        </p:spPr>
      </p:pic>
      <p:sp>
        <p:nvSpPr>
          <p:cNvPr id="4" name="TextBox 3"/>
          <p:cNvSpPr txBox="1"/>
          <p:nvPr/>
        </p:nvSpPr>
        <p:spPr>
          <a:xfrm>
            <a:off x="391886" y="451262"/>
            <a:ext cx="4702628" cy="523220"/>
          </a:xfrm>
          <a:prstGeom prst="rect">
            <a:avLst/>
          </a:prstGeom>
          <a:noFill/>
        </p:spPr>
        <p:txBody>
          <a:bodyPr wrap="square" rtlCol="0">
            <a:spAutoFit/>
          </a:bodyPr>
          <a:lstStyle/>
          <a:p>
            <a:pPr fontAlgn="base">
              <a:spcBef>
                <a:spcPct val="0"/>
              </a:spcBef>
              <a:spcAft>
                <a:spcPct val="0"/>
              </a:spcAft>
            </a:pPr>
            <a:r>
              <a:rPr lang="en-US" sz="2800" b="1" dirty="0" smtClean="0">
                <a:solidFill>
                  <a:srgbClr val="FFFFFF"/>
                </a:solidFill>
              </a:rPr>
              <a:t>Learning Journal</a:t>
            </a:r>
            <a:endParaRPr lang="en-US" sz="2800" b="1" dirty="0">
              <a:solidFill>
                <a:srgbClr val="FFFFFF"/>
              </a:solidFill>
            </a:endParaRPr>
          </a:p>
        </p:txBody>
      </p:sp>
      <p:pic>
        <p:nvPicPr>
          <p:cNvPr id="5" name="Picture 6" descr="Contents_trans.png"/>
          <p:cNvPicPr>
            <a:picLocks noChangeAspect="1"/>
          </p:cNvPicPr>
          <p:nvPr userDrawn="1"/>
        </p:nvPicPr>
        <p:blipFill>
          <a:blip r:embed="rId2" cstate="print"/>
          <a:srcRect/>
          <a:stretch>
            <a:fillRect/>
          </a:stretch>
        </p:blipFill>
        <p:spPr bwMode="auto">
          <a:xfrm>
            <a:off x="0" y="0"/>
            <a:ext cx="4959350" cy="3218213"/>
          </a:xfrm>
          <a:prstGeom prst="rect">
            <a:avLst/>
          </a:prstGeom>
          <a:noFill/>
          <a:ln w="9525">
            <a:noFill/>
            <a:miter lim="800000"/>
            <a:headEnd/>
            <a:tailEnd/>
          </a:ln>
        </p:spPr>
      </p:pic>
      <p:sp>
        <p:nvSpPr>
          <p:cNvPr id="6" name="TextBox 5"/>
          <p:cNvSpPr txBox="1"/>
          <p:nvPr userDrawn="1"/>
        </p:nvSpPr>
        <p:spPr>
          <a:xfrm>
            <a:off x="391886" y="451262"/>
            <a:ext cx="4702628" cy="523220"/>
          </a:xfrm>
          <a:prstGeom prst="rect">
            <a:avLst/>
          </a:prstGeom>
          <a:noFill/>
        </p:spPr>
        <p:txBody>
          <a:bodyPr wrap="square" rtlCol="0">
            <a:spAutoFit/>
          </a:bodyPr>
          <a:lstStyle/>
          <a:p>
            <a:pPr fontAlgn="base">
              <a:spcBef>
                <a:spcPct val="0"/>
              </a:spcBef>
              <a:spcAft>
                <a:spcPct val="0"/>
              </a:spcAft>
            </a:pPr>
            <a:r>
              <a:rPr lang="en-US" sz="2800" b="1" dirty="0" smtClean="0">
                <a:solidFill>
                  <a:srgbClr val="FFFFFF"/>
                </a:solidFill>
              </a:rPr>
              <a:t>Learning Journal</a:t>
            </a:r>
            <a:endParaRPr lang="en-US" sz="2800" b="1" dirty="0">
              <a:solidFill>
                <a:srgbClr val="FFFFFF"/>
              </a:solidFill>
            </a:endParaRPr>
          </a:p>
        </p:txBody>
      </p:sp>
    </p:spTree>
    <p:extLst>
      <p:ext uri="{BB962C8B-B14F-4D97-AF65-F5344CB8AC3E}">
        <p14:creationId xmlns:p14="http://schemas.microsoft.com/office/powerpoint/2010/main" val="16912685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13"/>
          <p:cNvSpPr>
            <a:spLocks noGrp="1" noChangeArrowheads="1"/>
          </p:cNvSpPr>
          <p:nvPr>
            <p:ph type="sldNum" sz="quarter" idx="10"/>
          </p:nvPr>
        </p:nvSpPr>
        <p:spPr>
          <a:xfrm>
            <a:off x="8420100" y="6499225"/>
            <a:ext cx="609600" cy="244475"/>
          </a:xfrm>
          <a:prstGeom prst="rect">
            <a:avLst/>
          </a:prstGeom>
          <a:ln/>
        </p:spPr>
        <p:txBody>
          <a:bodyPr/>
          <a:lstStyle>
            <a:lvl1pPr>
              <a:defRPr/>
            </a:lvl1pPr>
          </a:lstStyle>
          <a:p>
            <a:pPr>
              <a:defRPr/>
            </a:pPr>
            <a:fld id="{446C0F8F-F983-466C-AF52-6AF96A8BEB9F}" type="slidenum">
              <a:rPr lang="en-US"/>
              <a:pPr>
                <a:defRPr/>
              </a:pPr>
              <a:t>‹#›</a:t>
            </a:fld>
            <a:endParaRPr lang="en-US" dirty="0"/>
          </a:p>
        </p:txBody>
      </p:sp>
      <p:sp>
        <p:nvSpPr>
          <p:cNvPr id="7" name="Content Placeholder 2"/>
          <p:cNvSpPr>
            <a:spLocks noGrp="1"/>
          </p:cNvSpPr>
          <p:nvPr>
            <p:ph idx="1" hasCustomPrompt="1"/>
          </p:nvPr>
        </p:nvSpPr>
        <p:spPr>
          <a:xfrm>
            <a:off x="374650" y="1353788"/>
            <a:ext cx="8464550" cy="4772376"/>
          </a:xfrm>
          <a:prstGeom prst="rect">
            <a:avLst/>
          </a:prstGeom>
        </p:spPr>
        <p:txBody>
          <a:bodyPr/>
          <a:lstStyle>
            <a:lvl1pPr marL="0" indent="0">
              <a:spcBef>
                <a:spcPts val="800"/>
              </a:spcBef>
              <a:buNone/>
              <a:defRPr/>
            </a:lvl1pPr>
          </a:lstStyle>
          <a:p>
            <a:pPr lvl="0"/>
            <a:r>
              <a:rPr lang="en-US" dirty="0" smtClean="0"/>
              <a:t>Content</a:t>
            </a:r>
            <a:endParaRPr lang="en-US" dirty="0"/>
          </a:p>
        </p:txBody>
      </p:sp>
    </p:spTree>
    <p:extLst>
      <p:ext uri="{BB962C8B-B14F-4D97-AF65-F5344CB8AC3E}">
        <p14:creationId xmlns:p14="http://schemas.microsoft.com/office/powerpoint/2010/main" val="1172906806"/>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Title">
    <p:spTree>
      <p:nvGrpSpPr>
        <p:cNvPr id="1" name=""/>
        <p:cNvGrpSpPr/>
        <p:nvPr/>
      </p:nvGrpSpPr>
      <p:grpSpPr>
        <a:xfrm>
          <a:off x="0" y="0"/>
          <a:ext cx="0" cy="0"/>
          <a:chOff x="0" y="0"/>
          <a:chExt cx="0" cy="0"/>
        </a:xfrm>
      </p:grpSpPr>
      <p:pic>
        <p:nvPicPr>
          <p:cNvPr id="4" name="Picture 4" descr="C:\Documents and Settings\Studio PC\Desktop\powerpoint\10134_KPMG's_powerpoint_template_panel_front_1.png"/>
          <p:cNvPicPr>
            <a:picLocks noChangeAspect="1" noChangeArrowheads="1"/>
          </p:cNvPicPr>
          <p:nvPr userDrawn="1"/>
        </p:nvPicPr>
        <p:blipFill>
          <a:blip r:embed="rId2" cstate="print"/>
          <a:srcRect t="16141"/>
          <a:stretch>
            <a:fillRect/>
          </a:stretch>
        </p:blipFill>
        <p:spPr bwMode="auto">
          <a:xfrm>
            <a:off x="0" y="3115983"/>
            <a:ext cx="9147175" cy="2311400"/>
          </a:xfrm>
          <a:prstGeom prst="rect">
            <a:avLst/>
          </a:prstGeom>
          <a:noFill/>
          <a:ln w="9525">
            <a:noFill/>
            <a:miter lim="800000"/>
            <a:headEnd/>
            <a:tailEnd/>
          </a:ln>
        </p:spPr>
      </p:pic>
      <p:sp>
        <p:nvSpPr>
          <p:cNvPr id="2" name="Title 1"/>
          <p:cNvSpPr>
            <a:spLocks noGrp="1"/>
          </p:cNvSpPr>
          <p:nvPr>
            <p:ph type="title"/>
          </p:nvPr>
        </p:nvSpPr>
        <p:spPr bwMode="ltGray">
          <a:xfrm>
            <a:off x="233736" y="3236258"/>
            <a:ext cx="6037076" cy="1089400"/>
          </a:xfrm>
          <a:prstGeom prst="rect">
            <a:avLst/>
          </a:prstGeom>
        </p:spPr>
        <p:txBody>
          <a:bodyPr anchor="ctr"/>
          <a:lstStyle>
            <a:lvl1pPr algn="l">
              <a:defRPr sz="3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229254" y="4334436"/>
            <a:ext cx="5687452" cy="892735"/>
          </a:xfrm>
          <a:prstGeom prst="rect">
            <a:avLst/>
          </a:prstGeom>
        </p:spPr>
        <p:txBody>
          <a:bodyPr anchor="t"/>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8761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a:xfrm>
            <a:off x="2149475" y="6386513"/>
            <a:ext cx="5662613" cy="279400"/>
          </a:xfrm>
          <a:prstGeom prst="rect">
            <a:avLst/>
          </a:prstGeom>
        </p:spPr>
        <p:txBody>
          <a:bodyPr/>
          <a:lstStyle>
            <a:lvl1pPr>
              <a:defRPr/>
            </a:lvl1pPr>
          </a:lstStyle>
          <a:p>
            <a:r>
              <a:rPr lang="en-GB" dirty="0"/>
              <a:t>GO HEADER &amp; FOOTER TO EDIT THIS TEXT</a:t>
            </a:r>
          </a:p>
        </p:txBody>
      </p:sp>
      <p:sp>
        <p:nvSpPr>
          <p:cNvPr id="6" name="Slide Number Placeholder 5"/>
          <p:cNvSpPr>
            <a:spLocks noGrp="1"/>
          </p:cNvSpPr>
          <p:nvPr>
            <p:ph type="sldNum" sz="quarter" idx="12"/>
          </p:nvPr>
        </p:nvSpPr>
        <p:spPr>
          <a:xfrm>
            <a:off x="8297863" y="6386513"/>
            <a:ext cx="658812" cy="279400"/>
          </a:xfrm>
          <a:prstGeom prst="rect">
            <a:avLst/>
          </a:prstGeom>
        </p:spPr>
        <p:txBody>
          <a:bodyPr/>
          <a:lstStyle>
            <a:lvl1pPr>
              <a:defRPr/>
            </a:lvl1pPr>
          </a:lstStyle>
          <a:p>
            <a:fld id="{1CB23F2B-7DA2-447A-B5D1-F0E2C7FE22DC}" type="slidenum">
              <a:rPr lang="en-GB"/>
              <a:pPr/>
              <a:t>‹#›</a:t>
            </a:fld>
            <a:endParaRPr lang="en-GB" dirty="0"/>
          </a:p>
        </p:txBody>
      </p:sp>
      <p:sp>
        <p:nvSpPr>
          <p:cNvPr id="3" name="Content Placeholder 2"/>
          <p:cNvSpPr>
            <a:spLocks noGrp="1"/>
          </p:cNvSpPr>
          <p:nvPr>
            <p:ph idx="1"/>
          </p:nvPr>
        </p:nvSpPr>
        <p:spPr>
          <a:xfrm>
            <a:off x="323850" y="1316038"/>
            <a:ext cx="8545513" cy="4795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08035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pic>
        <p:nvPicPr>
          <p:cNvPr id="12" name="Picture 5"/>
          <p:cNvPicPr>
            <a:picLocks noChangeAspect="1" noChangeArrowheads="1"/>
          </p:cNvPicPr>
          <p:nvPr userDrawn="1"/>
        </p:nvPicPr>
        <p:blipFill>
          <a:blip r:embed="rId4" cstate="print"/>
          <a:srcRect/>
          <a:stretch>
            <a:fillRect/>
          </a:stretch>
        </p:blipFill>
        <p:spPr bwMode="auto">
          <a:xfrm>
            <a:off x="7520455" y="3663283"/>
            <a:ext cx="1215794" cy="1215794"/>
          </a:xfrm>
          <a:prstGeom prst="rect">
            <a:avLst/>
          </a:prstGeom>
          <a:noFill/>
          <a:ln w="9525">
            <a:noFill/>
            <a:miter lim="800000"/>
            <a:headEnd/>
            <a:tailEnd/>
          </a:ln>
          <a:effectLst/>
        </p:spPr>
      </p:pic>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5"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6" cstate="email"/>
            <a:srcRect r="5455"/>
            <a:stretch/>
          </p:blipFill>
          <p:spPr bwMode="white">
            <a:xfrm>
              <a:off x="357189" y="470487"/>
              <a:ext cx="2041238" cy="742950"/>
            </a:xfrm>
            <a:prstGeom prst="rect">
              <a:avLst/>
            </a:prstGeom>
            <a:noFill/>
            <a:ln w="9525">
              <a:noFill/>
              <a:miter lim="800000"/>
              <a:headEnd/>
              <a:tailEnd/>
            </a:ln>
          </p:spPr>
        </p:pic>
      </p:grpSp>
    </p:spTree>
    <p:extLst>
      <p:ext uri="{BB962C8B-B14F-4D97-AF65-F5344CB8AC3E}">
        <p14:creationId xmlns:p14="http://schemas.microsoft.com/office/powerpoint/2010/main" val="957431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3286539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576401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60185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138824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6852058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930713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951182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465499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408442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905503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360064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6102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16779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613173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672296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015087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Footer Placeholder 8"/>
          <p:cNvSpPr>
            <a:spLocks noGrp="1"/>
          </p:cNvSpPr>
          <p:nvPr>
            <p:ph type="ftr" sz="quarter" idx="2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45872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3579960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fontAlgn="base">
              <a:spcBef>
                <a:spcPct val="50000"/>
              </a:spcBef>
              <a:spcAft>
                <a:spcPct val="0"/>
              </a:spcAft>
            </a:pPr>
            <a:endParaRPr lang="en-GB" sz="1200" dirty="0">
              <a:solidFill>
                <a:srgbClr val="000000"/>
              </a:solidFill>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extLst>
      <p:ext uri="{BB962C8B-B14F-4D97-AF65-F5344CB8AC3E}">
        <p14:creationId xmlns:p14="http://schemas.microsoft.com/office/powerpoint/2010/main" val="1633228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1814794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628230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spTree>
    <p:extLst>
      <p:ext uri="{BB962C8B-B14F-4D97-AF65-F5344CB8AC3E}">
        <p14:creationId xmlns:p14="http://schemas.microsoft.com/office/powerpoint/2010/main" val="118953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rademark statement with social media">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13" name="Text Placeholder 12"/>
          <p:cNvSpPr>
            <a:spLocks noGrp="1"/>
          </p:cNvSpPr>
          <p:nvPr>
            <p:ph type="body" sz="quarter" idx="10"/>
          </p:nvPr>
        </p:nvSpPr>
        <p:spPr>
          <a:xfrm>
            <a:off x="323528" y="3716339"/>
            <a:ext cx="3410272" cy="1731962"/>
          </a:xfrm>
          <a:noFill/>
          <a:ln w="9525">
            <a:noFill/>
            <a:miter lim="800000"/>
            <a:headEnd/>
            <a:tailEnd/>
          </a:ln>
        </p:spPr>
        <p:txBody>
          <a:bodyPr vert="horz" wrap="square" lIns="0" tIns="0" rIns="0" bIns="0" numCol="1" rtlCol="0" anchor="b" anchorCtr="0" compatLnSpc="1">
            <a:prstTxWarp prst="textNoShape">
              <a:avLst/>
            </a:prstTxWarp>
            <a:normAutofit/>
          </a:bodyPr>
          <a:lstStyle>
            <a:lvl1pPr>
              <a:defRPr lang="en-US" sz="7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pic>
        <p:nvPicPr>
          <p:cNvPr id="15" name="Picture 1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320" y="5735692"/>
            <a:ext cx="224039" cy="224039"/>
          </a:xfrm>
          <a:prstGeom prst="rect">
            <a:avLst/>
          </a:prstGeom>
        </p:spPr>
      </p:pic>
      <p:pic>
        <p:nvPicPr>
          <p:cNvPr id="16" name="Picture 15">
            <a:hlinkClick r:id="rId4"/>
          </p:cNvPr>
          <p:cNvPicPr>
            <a:picLocks noChangeAspect="1"/>
          </p:cNvPicPr>
          <p:nvPr userDrawn="1"/>
        </p:nvPicPr>
        <p:blipFill>
          <a:blip r:embed="rId5" cstate="print"/>
          <a:stretch>
            <a:fillRect/>
          </a:stretch>
        </p:blipFill>
        <p:spPr>
          <a:xfrm>
            <a:off x="1536201" y="5733417"/>
            <a:ext cx="287550" cy="231638"/>
          </a:xfrm>
          <a:prstGeom prst="rect">
            <a:avLst/>
          </a:prstGeom>
        </p:spPr>
      </p:pic>
      <p:pic>
        <p:nvPicPr>
          <p:cNvPr id="17" name="Picture 16">
            <a:hlinkClick r:id="rId6"/>
          </p:cNvPr>
          <p:cNvPicPr>
            <a:picLocks noChangeAspect="1"/>
          </p:cNvPicPr>
          <p:nvPr userDrawn="1"/>
        </p:nvPicPr>
        <p:blipFill>
          <a:blip r:embed="rId7" cstate="print"/>
          <a:stretch>
            <a:fillRect/>
          </a:stretch>
        </p:blipFill>
        <p:spPr>
          <a:xfrm>
            <a:off x="336427" y="5733417"/>
            <a:ext cx="228600" cy="228600"/>
          </a:xfrm>
          <a:prstGeom prst="rect">
            <a:avLst/>
          </a:prstGeom>
        </p:spPr>
      </p:pic>
      <p:pic>
        <p:nvPicPr>
          <p:cNvPr id="18" name="Picture 17">
            <a:hlinkClick r:id="rId8"/>
          </p:cNvPr>
          <p:cNvPicPr>
            <a:picLocks noChangeAspect="1"/>
          </p:cNvPicPr>
          <p:nvPr userDrawn="1"/>
        </p:nvPicPr>
        <p:blipFill>
          <a:blip r:embed="rId9" cstate="print"/>
          <a:stretch>
            <a:fillRect/>
          </a:stretch>
        </p:blipFill>
        <p:spPr>
          <a:xfrm>
            <a:off x="934033" y="5733417"/>
            <a:ext cx="228600" cy="228600"/>
          </a:xfrm>
          <a:prstGeom prst="rect">
            <a:avLst/>
          </a:prstGeom>
        </p:spPr>
      </p:pic>
      <p:pic>
        <p:nvPicPr>
          <p:cNvPr id="19" name="Picture 18">
            <a:hlinkClick r:id="rId10"/>
          </p:cNvPr>
          <p:cNvPicPr>
            <a:picLocks noChangeAspect="1"/>
          </p:cNvPicPr>
          <p:nvPr userDrawn="1"/>
        </p:nvPicPr>
        <p:blipFill>
          <a:blip r:embed="rId11" cstate="print"/>
          <a:stretch>
            <a:fillRect/>
          </a:stretch>
        </p:blipFill>
        <p:spPr>
          <a:xfrm>
            <a:off x="1236307" y="5735692"/>
            <a:ext cx="228600" cy="228600"/>
          </a:xfrm>
          <a:prstGeom prst="rect">
            <a:avLst/>
          </a:prstGeom>
        </p:spPr>
      </p:pic>
    </p:spTree>
    <p:extLst>
      <p:ext uri="{BB962C8B-B14F-4D97-AF65-F5344CB8AC3E}">
        <p14:creationId xmlns:p14="http://schemas.microsoft.com/office/powerpoint/2010/main" val="16876230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pic>
        <p:nvPicPr>
          <p:cNvPr id="12" name="Picture 5"/>
          <p:cNvPicPr>
            <a:picLocks noChangeAspect="1" noChangeArrowheads="1"/>
          </p:cNvPicPr>
          <p:nvPr userDrawn="1"/>
        </p:nvPicPr>
        <p:blipFill>
          <a:blip r:embed="rId4" cstate="print"/>
          <a:srcRect/>
          <a:stretch>
            <a:fillRect/>
          </a:stretch>
        </p:blipFill>
        <p:spPr bwMode="auto">
          <a:xfrm>
            <a:off x="7520455" y="3663283"/>
            <a:ext cx="1215794" cy="1215794"/>
          </a:xfrm>
          <a:prstGeom prst="rect">
            <a:avLst/>
          </a:prstGeom>
          <a:noFill/>
          <a:ln w="9525">
            <a:noFill/>
            <a:miter lim="800000"/>
            <a:headEnd/>
            <a:tailEnd/>
          </a:ln>
          <a:effectLst/>
        </p:spPr>
      </p:pic>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5"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6" cstate="email"/>
            <a:srcRect r="5455"/>
            <a:stretch/>
          </p:blipFill>
          <p:spPr bwMode="white">
            <a:xfrm>
              <a:off x="357189" y="470487"/>
              <a:ext cx="2041238" cy="742950"/>
            </a:xfrm>
            <a:prstGeom prst="rect">
              <a:avLst/>
            </a:prstGeom>
            <a:noFill/>
            <a:ln w="9525">
              <a:noFill/>
              <a:miter lim="800000"/>
              <a:headEnd/>
              <a:tailEnd/>
            </a:ln>
          </p:spPr>
        </p:pic>
      </p:grpSp>
    </p:spTree>
    <p:extLst>
      <p:ext uri="{BB962C8B-B14F-4D97-AF65-F5344CB8AC3E}">
        <p14:creationId xmlns:p14="http://schemas.microsoft.com/office/powerpoint/2010/main" val="362464686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1253186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895030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711287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2080300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0819978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388294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636982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53325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27674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398643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207983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206770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238386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6141367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418205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650604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Footer Placeholder 8"/>
          <p:cNvSpPr>
            <a:spLocks noGrp="1"/>
          </p:cNvSpPr>
          <p:nvPr>
            <p:ph type="ftr" sz="quarter" idx="2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012631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23047406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fontAlgn="base">
              <a:spcBef>
                <a:spcPct val="50000"/>
              </a:spcBef>
              <a:spcAft>
                <a:spcPct val="0"/>
              </a:spcAft>
            </a:pPr>
            <a:endParaRPr lang="en-GB" sz="1200" dirty="0">
              <a:solidFill>
                <a:srgbClr val="000000"/>
              </a:solidFill>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extLst>
      <p:ext uri="{BB962C8B-B14F-4D97-AF65-F5344CB8AC3E}">
        <p14:creationId xmlns:p14="http://schemas.microsoft.com/office/powerpoint/2010/main" val="214589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4046266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12598790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spTree>
    <p:extLst>
      <p:ext uri="{BB962C8B-B14F-4D97-AF65-F5344CB8AC3E}">
        <p14:creationId xmlns:p14="http://schemas.microsoft.com/office/powerpoint/2010/main" val="42581903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Trademark statement with social media">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13" name="Text Placeholder 12"/>
          <p:cNvSpPr>
            <a:spLocks noGrp="1"/>
          </p:cNvSpPr>
          <p:nvPr>
            <p:ph type="body" sz="quarter" idx="10"/>
          </p:nvPr>
        </p:nvSpPr>
        <p:spPr>
          <a:xfrm>
            <a:off x="323528" y="3716339"/>
            <a:ext cx="3410272" cy="1731962"/>
          </a:xfrm>
          <a:noFill/>
          <a:ln w="9525">
            <a:noFill/>
            <a:miter lim="800000"/>
            <a:headEnd/>
            <a:tailEnd/>
          </a:ln>
        </p:spPr>
        <p:txBody>
          <a:bodyPr vert="horz" wrap="square" lIns="0" tIns="0" rIns="0" bIns="0" numCol="1" rtlCol="0" anchor="b" anchorCtr="0" compatLnSpc="1">
            <a:prstTxWarp prst="textNoShape">
              <a:avLst/>
            </a:prstTxWarp>
            <a:normAutofit/>
          </a:bodyPr>
          <a:lstStyle>
            <a:lvl1pPr>
              <a:defRPr lang="en-US" sz="7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pic>
        <p:nvPicPr>
          <p:cNvPr id="15" name="Picture 1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320" y="5735692"/>
            <a:ext cx="224039" cy="224039"/>
          </a:xfrm>
          <a:prstGeom prst="rect">
            <a:avLst/>
          </a:prstGeom>
        </p:spPr>
      </p:pic>
      <p:pic>
        <p:nvPicPr>
          <p:cNvPr id="16" name="Picture 15">
            <a:hlinkClick r:id="rId4"/>
          </p:cNvPr>
          <p:cNvPicPr>
            <a:picLocks noChangeAspect="1"/>
          </p:cNvPicPr>
          <p:nvPr userDrawn="1"/>
        </p:nvPicPr>
        <p:blipFill>
          <a:blip r:embed="rId5" cstate="print"/>
          <a:stretch>
            <a:fillRect/>
          </a:stretch>
        </p:blipFill>
        <p:spPr>
          <a:xfrm>
            <a:off x="1536201" y="5733417"/>
            <a:ext cx="287550" cy="231638"/>
          </a:xfrm>
          <a:prstGeom prst="rect">
            <a:avLst/>
          </a:prstGeom>
        </p:spPr>
      </p:pic>
      <p:pic>
        <p:nvPicPr>
          <p:cNvPr id="17" name="Picture 16">
            <a:hlinkClick r:id="rId6"/>
          </p:cNvPr>
          <p:cNvPicPr>
            <a:picLocks noChangeAspect="1"/>
          </p:cNvPicPr>
          <p:nvPr userDrawn="1"/>
        </p:nvPicPr>
        <p:blipFill>
          <a:blip r:embed="rId7" cstate="print"/>
          <a:stretch>
            <a:fillRect/>
          </a:stretch>
        </p:blipFill>
        <p:spPr>
          <a:xfrm>
            <a:off x="336427" y="5733417"/>
            <a:ext cx="228600" cy="228600"/>
          </a:xfrm>
          <a:prstGeom prst="rect">
            <a:avLst/>
          </a:prstGeom>
        </p:spPr>
      </p:pic>
      <p:pic>
        <p:nvPicPr>
          <p:cNvPr id="18" name="Picture 17">
            <a:hlinkClick r:id="rId8"/>
          </p:cNvPr>
          <p:cNvPicPr>
            <a:picLocks noChangeAspect="1"/>
          </p:cNvPicPr>
          <p:nvPr userDrawn="1"/>
        </p:nvPicPr>
        <p:blipFill>
          <a:blip r:embed="rId9" cstate="print"/>
          <a:stretch>
            <a:fillRect/>
          </a:stretch>
        </p:blipFill>
        <p:spPr>
          <a:xfrm>
            <a:off x="934033" y="5733417"/>
            <a:ext cx="228600" cy="228600"/>
          </a:xfrm>
          <a:prstGeom prst="rect">
            <a:avLst/>
          </a:prstGeom>
        </p:spPr>
      </p:pic>
      <p:pic>
        <p:nvPicPr>
          <p:cNvPr id="19" name="Picture 18">
            <a:hlinkClick r:id="rId10"/>
          </p:cNvPr>
          <p:cNvPicPr>
            <a:picLocks noChangeAspect="1"/>
          </p:cNvPicPr>
          <p:nvPr userDrawn="1"/>
        </p:nvPicPr>
        <p:blipFill>
          <a:blip r:embed="rId11" cstate="print"/>
          <a:stretch>
            <a:fillRect/>
          </a:stretch>
        </p:blipFill>
        <p:spPr>
          <a:xfrm>
            <a:off x="1236307" y="5735692"/>
            <a:ext cx="228600" cy="228600"/>
          </a:xfrm>
          <a:prstGeom prst="rect">
            <a:avLst/>
          </a:prstGeom>
        </p:spPr>
      </p:pic>
    </p:spTree>
    <p:extLst>
      <p:ext uri="{BB962C8B-B14F-4D97-AF65-F5344CB8AC3E}">
        <p14:creationId xmlns:p14="http://schemas.microsoft.com/office/powerpoint/2010/main" val="8971787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8" name="Content Placeholder 7"/>
          <p:cNvSpPr>
            <a:spLocks noGrp="1"/>
          </p:cNvSpPr>
          <p:nvPr>
            <p:ph sz="quarter" idx="13"/>
          </p:nvPr>
        </p:nvSpPr>
        <p:spPr>
          <a:xfrm>
            <a:off x="4607859" y="1274400"/>
            <a:ext cx="4176000" cy="488576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0" name="Content Placeholder 9"/>
          <p:cNvSpPr>
            <a:spLocks noGrp="1"/>
          </p:cNvSpPr>
          <p:nvPr>
            <p:ph sz="quarter" idx="14"/>
          </p:nvPr>
        </p:nvSpPr>
        <p:spPr>
          <a:xfrm>
            <a:off x="259200" y="1274400"/>
            <a:ext cx="4177552" cy="488539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5"/>
          <p:cNvSpPr>
            <a:spLocks noGrp="1"/>
          </p:cNvSpPr>
          <p:nvPr>
            <p:ph type="ftr" sz="quarter" idx="15"/>
          </p:nvPr>
        </p:nvSpPr>
        <p:spPr>
          <a:ln/>
        </p:spPr>
        <p:txBody>
          <a:bodyPr/>
          <a:lstStyle>
            <a:lvl1pPr>
              <a:defRPr/>
            </a:lvl1pPr>
          </a:lstStyle>
          <a:p>
            <a:pPr>
              <a:defRPr/>
            </a:pPr>
            <a:endParaRPr dirty="0">
              <a:solidFill>
                <a:srgbClr val="000000"/>
              </a:solidFill>
            </a:endParaRPr>
          </a:p>
        </p:txBody>
      </p:sp>
      <p:sp>
        <p:nvSpPr>
          <p:cNvPr id="6" name="Slide Number Placeholder 6"/>
          <p:cNvSpPr>
            <a:spLocks noGrp="1"/>
          </p:cNvSpPr>
          <p:nvPr>
            <p:ph type="sldNum" sz="quarter" idx="16"/>
          </p:nvPr>
        </p:nvSpPr>
        <p:spPr>
          <a:xfrm>
            <a:off x="8297863" y="6498807"/>
            <a:ext cx="658812" cy="279400"/>
          </a:xfrm>
          <a:prstGeom prst="rect">
            <a:avLst/>
          </a:prstGeom>
          <a:ln/>
        </p:spPr>
        <p:txBody>
          <a:bodyPr/>
          <a:lstStyle>
            <a:lvl1pPr>
              <a:defRPr/>
            </a:lvl1pPr>
          </a:lstStyle>
          <a:p>
            <a:pPr>
              <a:defRPr/>
            </a:pPr>
            <a:fld id="{FD10DA0D-6AD3-41A9-910E-71B988FEC22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2618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normAutofit/>
          </a:bodyPr>
          <a:lstStyle>
            <a:lvl1pPr marL="0" indent="0">
              <a:buNone/>
              <a:defRPr sz="1600" b="0">
                <a:solidFill>
                  <a:schemeClr val="bg1"/>
                </a:solidFill>
              </a:defRPr>
            </a:lvl1pPr>
          </a:lstStyle>
          <a:p>
            <a:r>
              <a:rPr lang="en-US" dirty="0" smtClean="0"/>
              <a:t>Click to edit Master subtitle style</a:t>
            </a:r>
            <a:endParaRPr lang="en-GB" dirty="0"/>
          </a:p>
        </p:txBody>
      </p:sp>
      <p:pic>
        <p:nvPicPr>
          <p:cNvPr id="12" name="Picture 5"/>
          <p:cNvPicPr>
            <a:picLocks noChangeAspect="1" noChangeArrowheads="1"/>
          </p:cNvPicPr>
          <p:nvPr userDrawn="1"/>
        </p:nvPicPr>
        <p:blipFill>
          <a:blip r:embed="rId4" cstate="print"/>
          <a:srcRect/>
          <a:stretch>
            <a:fillRect/>
          </a:stretch>
        </p:blipFill>
        <p:spPr bwMode="auto">
          <a:xfrm>
            <a:off x="7520455" y="3663283"/>
            <a:ext cx="1215794" cy="1215794"/>
          </a:xfrm>
          <a:prstGeom prst="rect">
            <a:avLst/>
          </a:prstGeom>
          <a:noFill/>
          <a:ln w="9525">
            <a:noFill/>
            <a:miter lim="800000"/>
            <a:headEnd/>
            <a:tailEnd/>
          </a:ln>
          <a:effectLst/>
        </p:spPr>
      </p:pic>
      <p:grpSp>
        <p:nvGrpSpPr>
          <p:cNvPr id="13" name="Group 12"/>
          <p:cNvGrpSpPr/>
          <p:nvPr userDrawn="1"/>
        </p:nvGrpSpPr>
        <p:grpSpPr>
          <a:xfrm>
            <a:off x="0" y="178790"/>
            <a:ext cx="2808514" cy="1478388"/>
            <a:chOff x="-7257" y="-7256"/>
            <a:chExt cx="3391475" cy="1785256"/>
          </a:xfrm>
        </p:grpSpPr>
        <p:pic>
          <p:nvPicPr>
            <p:cNvPr id="14" name="Picture 13" descr="Wedge6.png"/>
            <p:cNvPicPr>
              <a:picLocks noChangeAspect="1"/>
            </p:cNvPicPr>
            <p:nvPr userDrawn="1"/>
          </p:nvPicPr>
          <p:blipFill>
            <a:blip r:embed="rId5" cstate="email"/>
            <a:srcRect b="50303"/>
            <a:stretch>
              <a:fillRect/>
            </a:stretch>
          </p:blipFill>
          <p:spPr>
            <a:xfrm>
              <a:off x="-7257" y="-7256"/>
              <a:ext cx="3391475" cy="1785256"/>
            </a:xfrm>
            <a:prstGeom prst="rect">
              <a:avLst/>
            </a:prstGeom>
          </p:spPr>
        </p:pic>
        <p:pic>
          <p:nvPicPr>
            <p:cNvPr id="15" name="Picture 7" descr="KPMG_Plus_Strapline_White.emf"/>
            <p:cNvPicPr>
              <a:picLocks noChangeAspect="1"/>
            </p:cNvPicPr>
            <p:nvPr userDrawn="1"/>
          </p:nvPicPr>
          <p:blipFill rotWithShape="1">
            <a:blip r:embed="rId6" cstate="email"/>
            <a:srcRect r="5455"/>
            <a:stretch/>
          </p:blipFill>
          <p:spPr bwMode="white">
            <a:xfrm>
              <a:off x="357189" y="470487"/>
              <a:ext cx="2041238" cy="742950"/>
            </a:xfrm>
            <a:prstGeom prst="rect">
              <a:avLst/>
            </a:prstGeom>
            <a:noFill/>
            <a:ln w="9525">
              <a:noFill/>
              <a:miter lim="800000"/>
              <a:headEnd/>
              <a:tailEnd/>
            </a:ln>
          </p:spPr>
        </p:pic>
      </p:grpSp>
    </p:spTree>
    <p:extLst>
      <p:ext uri="{BB962C8B-B14F-4D97-AF65-F5344CB8AC3E}">
        <p14:creationId xmlns:p14="http://schemas.microsoft.com/office/powerpoint/2010/main" val="242951713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marL="0" indent="0" algn="r">
              <a:buNone/>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31728592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142380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185007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258577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lvl5pPr>
              <a:buClr>
                <a:srgbClr val="4066A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37774661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81491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0981061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6197919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1955046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2"/>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463005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9259132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Footer Placeholder 14"/>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265583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Footer Placeholder 12"/>
          <p:cNvSpPr>
            <a:spLocks noGrp="1"/>
          </p:cNvSpPr>
          <p:nvPr>
            <p:ph type="ftr" sz="quarter" idx="3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6896620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007C92"/>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Footer Placeholder 15"/>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65552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
        <p:nvSpPr>
          <p:cNvPr id="5" name="Footer Placeholder 4"/>
          <p:cNvSpPr>
            <a:spLocks noGrp="1"/>
          </p:cNvSpPr>
          <p:nvPr>
            <p:ph type="ftr" sz="quarter" idx="13"/>
          </p:nvPr>
        </p:nvSpPr>
        <p:spPr/>
        <p:txBody>
          <a:bodyPr/>
          <a:lstStyle/>
          <a:p>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7" name="Footer Placeholder 6"/>
          <p:cNvSpPr>
            <a:spLocks noGrp="1"/>
          </p:cNvSpPr>
          <p:nvPr>
            <p:ph type="ftr" sz="quarter" idx="28"/>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6208877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Footer Placeholder 10"/>
          <p:cNvSpPr>
            <a:spLocks noGrp="1"/>
          </p:cNvSpPr>
          <p:nvPr>
            <p:ph type="ftr" sz="quarter" idx="30"/>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9312525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Footer Placeholder 8"/>
          <p:cNvSpPr>
            <a:spLocks noGrp="1"/>
          </p:cNvSpPr>
          <p:nvPr>
            <p:ph type="ftr" sz="quarter" idx="23"/>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1000447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1840417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fontAlgn="base">
              <a:spcBef>
                <a:spcPct val="50000"/>
              </a:spcBef>
              <a:spcAft>
                <a:spcPct val="0"/>
              </a:spcAft>
            </a:pPr>
            <a:endParaRPr lang="en-GB" sz="1200" dirty="0">
              <a:solidFill>
                <a:srgbClr val="000000"/>
              </a:solidFill>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extLst>
      <p:ext uri="{BB962C8B-B14F-4D97-AF65-F5344CB8AC3E}">
        <p14:creationId xmlns:p14="http://schemas.microsoft.com/office/powerpoint/2010/main" val="29300111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23560281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27660806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spTree>
    <p:extLst>
      <p:ext uri="{BB962C8B-B14F-4D97-AF65-F5344CB8AC3E}">
        <p14:creationId xmlns:p14="http://schemas.microsoft.com/office/powerpoint/2010/main" val="39559033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Trademark statement with social media">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13" name="Text Placeholder 12"/>
          <p:cNvSpPr>
            <a:spLocks noGrp="1"/>
          </p:cNvSpPr>
          <p:nvPr>
            <p:ph type="body" sz="quarter" idx="10"/>
          </p:nvPr>
        </p:nvSpPr>
        <p:spPr>
          <a:xfrm>
            <a:off x="323528" y="3716339"/>
            <a:ext cx="3410272" cy="1731962"/>
          </a:xfrm>
          <a:noFill/>
          <a:ln w="9525">
            <a:noFill/>
            <a:miter lim="800000"/>
            <a:headEnd/>
            <a:tailEnd/>
          </a:ln>
        </p:spPr>
        <p:txBody>
          <a:bodyPr vert="horz" wrap="square" lIns="0" tIns="0" rIns="0" bIns="0" numCol="1" rtlCol="0" anchor="b" anchorCtr="0" compatLnSpc="1">
            <a:prstTxWarp prst="textNoShape">
              <a:avLst/>
            </a:prstTxWarp>
            <a:normAutofit/>
          </a:bodyPr>
          <a:lstStyle>
            <a:lvl1pPr>
              <a:defRPr lang="en-US" sz="7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pic>
        <p:nvPicPr>
          <p:cNvPr id="15" name="Picture 1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320" y="5735692"/>
            <a:ext cx="224039" cy="224039"/>
          </a:xfrm>
          <a:prstGeom prst="rect">
            <a:avLst/>
          </a:prstGeom>
        </p:spPr>
      </p:pic>
      <p:pic>
        <p:nvPicPr>
          <p:cNvPr id="16" name="Picture 15">
            <a:hlinkClick r:id="rId4"/>
          </p:cNvPr>
          <p:cNvPicPr>
            <a:picLocks noChangeAspect="1"/>
          </p:cNvPicPr>
          <p:nvPr userDrawn="1"/>
        </p:nvPicPr>
        <p:blipFill>
          <a:blip r:embed="rId5" cstate="print"/>
          <a:stretch>
            <a:fillRect/>
          </a:stretch>
        </p:blipFill>
        <p:spPr>
          <a:xfrm>
            <a:off x="1536201" y="5733417"/>
            <a:ext cx="287550" cy="231638"/>
          </a:xfrm>
          <a:prstGeom prst="rect">
            <a:avLst/>
          </a:prstGeom>
        </p:spPr>
      </p:pic>
      <p:pic>
        <p:nvPicPr>
          <p:cNvPr id="17" name="Picture 16">
            <a:hlinkClick r:id="rId6"/>
          </p:cNvPr>
          <p:cNvPicPr>
            <a:picLocks noChangeAspect="1"/>
          </p:cNvPicPr>
          <p:nvPr userDrawn="1"/>
        </p:nvPicPr>
        <p:blipFill>
          <a:blip r:embed="rId7" cstate="print"/>
          <a:stretch>
            <a:fillRect/>
          </a:stretch>
        </p:blipFill>
        <p:spPr>
          <a:xfrm>
            <a:off x="336427" y="5733417"/>
            <a:ext cx="228600" cy="228600"/>
          </a:xfrm>
          <a:prstGeom prst="rect">
            <a:avLst/>
          </a:prstGeom>
        </p:spPr>
      </p:pic>
      <p:pic>
        <p:nvPicPr>
          <p:cNvPr id="18" name="Picture 17">
            <a:hlinkClick r:id="rId8"/>
          </p:cNvPr>
          <p:cNvPicPr>
            <a:picLocks noChangeAspect="1"/>
          </p:cNvPicPr>
          <p:nvPr userDrawn="1"/>
        </p:nvPicPr>
        <p:blipFill>
          <a:blip r:embed="rId9" cstate="print"/>
          <a:stretch>
            <a:fillRect/>
          </a:stretch>
        </p:blipFill>
        <p:spPr>
          <a:xfrm>
            <a:off x="934033" y="5733417"/>
            <a:ext cx="228600" cy="228600"/>
          </a:xfrm>
          <a:prstGeom prst="rect">
            <a:avLst/>
          </a:prstGeom>
        </p:spPr>
      </p:pic>
      <p:pic>
        <p:nvPicPr>
          <p:cNvPr id="19" name="Picture 18">
            <a:hlinkClick r:id="rId10"/>
          </p:cNvPr>
          <p:cNvPicPr>
            <a:picLocks noChangeAspect="1"/>
          </p:cNvPicPr>
          <p:nvPr userDrawn="1"/>
        </p:nvPicPr>
        <p:blipFill>
          <a:blip r:embed="rId11" cstate="print"/>
          <a:stretch>
            <a:fillRect/>
          </a:stretch>
        </p:blipFill>
        <p:spPr>
          <a:xfrm>
            <a:off x="1236307" y="5735692"/>
            <a:ext cx="228600" cy="228600"/>
          </a:xfrm>
          <a:prstGeom prst="rect">
            <a:avLst/>
          </a:prstGeom>
        </p:spPr>
      </p:pic>
    </p:spTree>
    <p:extLst>
      <p:ext uri="{BB962C8B-B14F-4D97-AF65-F5344CB8AC3E}">
        <p14:creationId xmlns:p14="http://schemas.microsoft.com/office/powerpoint/2010/main" val="132500667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8" name="Content Placeholder 7"/>
          <p:cNvSpPr>
            <a:spLocks noGrp="1"/>
          </p:cNvSpPr>
          <p:nvPr>
            <p:ph sz="quarter" idx="13"/>
          </p:nvPr>
        </p:nvSpPr>
        <p:spPr>
          <a:xfrm>
            <a:off x="4607859" y="1274400"/>
            <a:ext cx="4176000" cy="488576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0" name="Content Placeholder 9"/>
          <p:cNvSpPr>
            <a:spLocks noGrp="1"/>
          </p:cNvSpPr>
          <p:nvPr>
            <p:ph sz="quarter" idx="14"/>
          </p:nvPr>
        </p:nvSpPr>
        <p:spPr>
          <a:xfrm>
            <a:off x="259200" y="1274400"/>
            <a:ext cx="4177552" cy="488539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5"/>
          <p:cNvSpPr>
            <a:spLocks noGrp="1"/>
          </p:cNvSpPr>
          <p:nvPr>
            <p:ph type="ftr" sz="quarter" idx="15"/>
          </p:nvPr>
        </p:nvSpPr>
        <p:spPr>
          <a:ln/>
        </p:spPr>
        <p:txBody>
          <a:bodyPr/>
          <a:lstStyle>
            <a:lvl1pPr>
              <a:defRPr/>
            </a:lvl1pPr>
          </a:lstStyle>
          <a:p>
            <a:pPr>
              <a:defRPr/>
            </a:pPr>
            <a:endParaRPr dirty="0">
              <a:solidFill>
                <a:srgbClr val="000000"/>
              </a:solidFill>
            </a:endParaRPr>
          </a:p>
        </p:txBody>
      </p:sp>
      <p:sp>
        <p:nvSpPr>
          <p:cNvPr id="6" name="Slide Number Placeholder 6"/>
          <p:cNvSpPr>
            <a:spLocks noGrp="1"/>
          </p:cNvSpPr>
          <p:nvPr>
            <p:ph type="sldNum" sz="quarter" idx="16"/>
          </p:nvPr>
        </p:nvSpPr>
        <p:spPr>
          <a:xfrm>
            <a:off x="8297863" y="6498807"/>
            <a:ext cx="658812" cy="279400"/>
          </a:xfrm>
          <a:prstGeom prst="rect">
            <a:avLst/>
          </a:prstGeom>
          <a:ln/>
        </p:spPr>
        <p:txBody>
          <a:bodyPr/>
          <a:lstStyle>
            <a:lvl1pPr>
              <a:defRPr/>
            </a:lvl1pPr>
          </a:lstStyle>
          <a:p>
            <a:pPr>
              <a:defRPr/>
            </a:pPr>
            <a:fld id="{FD10DA0D-6AD3-41A9-910E-71B988FEC22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433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91.xml"/><Relationship Id="rId7" Type="http://schemas.openxmlformats.org/officeDocument/2006/relationships/theme" Target="../theme/theme1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image" Target="../media/image8.png"/><Relationship Id="rId5" Type="http://schemas.openxmlformats.org/officeDocument/2006/relationships/slideLayout" Target="../slideLayouts/slideLayout193.xml"/><Relationship Id="rId10" Type="http://schemas.openxmlformats.org/officeDocument/2006/relationships/image" Target="../media/image28.png"/><Relationship Id="rId4" Type="http://schemas.openxmlformats.org/officeDocument/2006/relationships/slideLayout" Target="../slideLayouts/slideLayout192.xml"/><Relationship Id="rId9" Type="http://schemas.openxmlformats.org/officeDocument/2006/relationships/image" Target="../media/image27.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5" Type="http://schemas.openxmlformats.org/officeDocument/2006/relationships/slideLayout" Target="../slideLayouts/slideLayout199.xml"/><Relationship Id="rId10" Type="http://schemas.openxmlformats.org/officeDocument/2006/relationships/image" Target="../media/image24.png"/><Relationship Id="rId4" Type="http://schemas.openxmlformats.org/officeDocument/2006/relationships/slideLayout" Target="../slideLayouts/slideLayout198.xml"/><Relationship Id="rId9"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theme" Target="../theme/theme3.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image" Target="../media/image15.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4.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image" Target="../media/image15.png"/><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image" Target="../media/image1.png"/><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theme" Target="../theme/theme5.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image" Target="../media/image15.png"/><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image" Target="../media/image1.png"/><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theme" Target="../theme/theme6.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image" Target="../media/image15.png"/><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image" Target="../media/image1.png"/><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theme" Target="../theme/theme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8.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15.pn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5" Type="http://schemas.openxmlformats.org/officeDocument/2006/relationships/slideLayout" Target="../slideLayouts/slideLayout186.xml"/><Relationship Id="rId10" Type="http://schemas.openxmlformats.org/officeDocument/2006/relationships/image" Target="../media/image24.png"/><Relationship Id="rId4" Type="http://schemas.openxmlformats.org/officeDocument/2006/relationships/slideLayout" Target="../slideLayouts/slideLayout185.xml"/><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27"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p>
        </p:txBody>
      </p:sp>
      <p:sp>
        <p:nvSpPr>
          <p:cNvPr id="35" name="Text Box 8"/>
          <p:cNvSpPr txBox="1">
            <a:spLocks noChangeArrowheads="1"/>
          </p:cNvSpPr>
          <p:nvPr/>
        </p:nvSpPr>
        <p:spPr bwMode="gray">
          <a:xfrm>
            <a:off x="179511" y="6381328"/>
            <a:ext cx="5006264" cy="395869"/>
          </a:xfrm>
          <a:prstGeom prst="rect">
            <a:avLst/>
          </a:prstGeom>
          <a:noFill/>
          <a:ln w="9525">
            <a:noFill/>
            <a:miter lim="800000"/>
            <a:headEnd/>
            <a:tailEnd/>
          </a:ln>
          <a:effectLst/>
        </p:spPr>
        <p:txBody>
          <a:bodyPr wrap="square" lIns="0" tIns="72000" rIns="0" bIns="0">
            <a:spAutoFit/>
          </a:bodyPr>
          <a:lstStyle/>
          <a:p>
            <a:pPr algn="l">
              <a:spcBef>
                <a:spcPct val="40000"/>
              </a:spcBef>
            </a:pPr>
            <a:r>
              <a:rPr lang="en-US" sz="700" dirty="0" smtClean="0">
                <a:solidFill>
                  <a:srgbClr val="747678"/>
                </a:solidFill>
                <a:latin typeface="+mn-lt"/>
              </a:rPr>
              <a:t>© 2015 KPMG LLP, a Delaware limited liability partnership and the U.S.</a:t>
            </a:r>
            <a:r>
              <a:rPr lang="en-US" sz="700" baseline="0" dirty="0" smtClean="0">
                <a:solidFill>
                  <a:srgbClr val="747678"/>
                </a:solidFill>
                <a:latin typeface="+mn-lt"/>
              </a:rPr>
              <a:t> </a:t>
            </a:r>
            <a:r>
              <a:rPr lang="en-US" sz="700" dirty="0" smtClean="0">
                <a:solidFill>
                  <a:srgbClr val="747678"/>
                </a:solidFill>
                <a:latin typeface="+mn-lt"/>
              </a:rPr>
              <a:t>member firm of the KPMG network of independent member firms affiliated with KPMG International Cooperative (“KPMG International”), a Swiss entity. All rights reserved. NDPPS 401753</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US" sz="900" kern="1200" noProof="0" smtClean="0">
                <a:solidFill>
                  <a:schemeClr val="tx1"/>
                </a:solidFill>
                <a:latin typeface="Arial"/>
                <a:ea typeface="+mn-ea"/>
                <a:cs typeface="Arial" charset="0"/>
              </a:rPr>
              <a:pPr algn="r" rtl="0" fontAlgn="base">
                <a:spcBef>
                  <a:spcPct val="40000"/>
                </a:spcBef>
                <a:spcAft>
                  <a:spcPct val="0"/>
                </a:spcAft>
              </a:pPr>
              <a:t>‹#›</a:t>
            </a:fld>
            <a:endParaRPr lang="en-US" sz="900" kern="1200" dirty="0">
              <a:solidFill>
                <a:schemeClr val="tx1"/>
              </a:solidFill>
              <a:latin typeface="Arial"/>
              <a:ea typeface="+mn-ea"/>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786" r:id="rId2"/>
    <p:sldLayoutId id="2147483799" r:id="rId3"/>
    <p:sldLayoutId id="2147483777" r:id="rId4"/>
    <p:sldLayoutId id="2147483801" r:id="rId5"/>
    <p:sldLayoutId id="2147483775" r:id="rId6"/>
    <p:sldLayoutId id="2147483776" r:id="rId7"/>
    <p:sldLayoutId id="2147483789" r:id="rId8"/>
    <p:sldLayoutId id="2147483790" r:id="rId9"/>
    <p:sldLayoutId id="2147483791" r:id="rId10"/>
    <p:sldLayoutId id="2147483785" r:id="rId11"/>
    <p:sldLayoutId id="2147483792" r:id="rId12"/>
    <p:sldLayoutId id="2147483793" r:id="rId13"/>
    <p:sldLayoutId id="2147483794" r:id="rId14"/>
    <p:sldLayoutId id="2147483795" r:id="rId15"/>
    <p:sldLayoutId id="2147483798" r:id="rId16"/>
    <p:sldLayoutId id="2147483796" r:id="rId17"/>
    <p:sldLayoutId id="2147483797" r:id="rId18"/>
    <p:sldLayoutId id="2147483780" r:id="rId19"/>
    <p:sldLayoutId id="2147483781" r:id="rId20"/>
    <p:sldLayoutId id="2147483782" r:id="rId21"/>
    <p:sldLayoutId id="2147483783" r:id="rId22"/>
    <p:sldLayoutId id="2147483784" r:id="rId23"/>
    <p:sldLayoutId id="2147483805" r:id="rId24"/>
    <p:sldLayoutId id="2147484020" r:id="rId25"/>
  </p:sldLayoutIdLst>
  <p:timing>
    <p:tnLst>
      <p:par>
        <p:cTn id="1" dur="indefinite" restart="never" nodeType="tmRoot"/>
      </p:par>
    </p:tnLst>
  </p:timing>
  <p:txStyles>
    <p:titleStyle>
      <a:lvl1pPr algn="l" defTabSz="914400" rtl="0" eaLnBrk="1" latinLnBrk="0" hangingPunct="1">
        <a:spcBef>
          <a:spcPct val="0"/>
        </a:spcBef>
        <a:buNone/>
        <a:defRPr lang="en-GB" sz="2400" b="1" i="0" u="none"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i="0" u="none"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1" descr="Logo"/>
          <p:cNvPicPr>
            <a:picLocks noChangeAspect="1" noChangeArrowheads="1"/>
          </p:cNvPicPr>
          <p:nvPr/>
        </p:nvPicPr>
        <p:blipFill>
          <a:blip r:embed="rId8" cstate="print"/>
          <a:srcRect/>
          <a:stretch>
            <a:fillRect/>
          </a:stretch>
        </p:blipFill>
        <p:spPr bwMode="auto">
          <a:xfrm>
            <a:off x="7770813" y="5595938"/>
            <a:ext cx="1250950" cy="1255712"/>
          </a:xfrm>
          <a:prstGeom prst="rect">
            <a:avLst/>
          </a:prstGeom>
          <a:noFill/>
          <a:ln w="9525">
            <a:noFill/>
            <a:miter lim="800000"/>
            <a:headEnd/>
            <a:tailEnd/>
          </a:ln>
        </p:spPr>
      </p:pic>
      <p:pic>
        <p:nvPicPr>
          <p:cNvPr id="6147" name="Picture 2" descr="Z:\R-DATA\Tania\KPMG\KPMG - Design Support\7. Active Projects\MIXED\new Logos\KPMG_Plus_Strapline_NormalUse_White.png"/>
          <p:cNvPicPr>
            <a:picLocks noChangeAspect="1" noChangeArrowheads="1"/>
          </p:cNvPicPr>
          <p:nvPr userDrawn="1"/>
        </p:nvPicPr>
        <p:blipFill>
          <a:blip r:embed="rId9" cstate="print"/>
          <a:srcRect/>
          <a:stretch>
            <a:fillRect/>
          </a:stretch>
        </p:blipFill>
        <p:spPr bwMode="auto">
          <a:xfrm>
            <a:off x="446088" y="338138"/>
            <a:ext cx="1600200" cy="582612"/>
          </a:xfrm>
          <a:prstGeom prst="rect">
            <a:avLst/>
          </a:prstGeom>
          <a:noFill/>
          <a:ln w="9525">
            <a:noFill/>
            <a:miter lim="800000"/>
            <a:headEnd/>
            <a:tailEnd/>
          </a:ln>
        </p:spPr>
      </p:pic>
      <p:pic>
        <p:nvPicPr>
          <p:cNvPr id="6149" name="Picture 5" descr="Z:\R-DATA\Tania\KPMG\KPMG - Design Support\7. Active Projects\MIXED\new Logos\KPMG_Plus_Strapline_NoTM_blue.png"/>
          <p:cNvPicPr>
            <a:picLocks noChangeAspect="1" noChangeArrowheads="1"/>
          </p:cNvPicPr>
          <p:nvPr userDrawn="1"/>
        </p:nvPicPr>
        <p:blipFill>
          <a:blip r:embed="rId10" cstate="print"/>
          <a:srcRect/>
          <a:stretch>
            <a:fillRect/>
          </a:stretch>
        </p:blipFill>
        <p:spPr bwMode="auto">
          <a:xfrm>
            <a:off x="534988" y="301625"/>
            <a:ext cx="1592262" cy="581025"/>
          </a:xfrm>
          <a:prstGeom prst="rect">
            <a:avLst/>
          </a:prstGeom>
          <a:noFill/>
          <a:ln w="9525">
            <a:noFill/>
            <a:miter lim="800000"/>
            <a:headEnd/>
            <a:tailEnd/>
          </a:ln>
        </p:spPr>
      </p:pic>
      <p:pic>
        <p:nvPicPr>
          <p:cNvPr id="6150" name="Picture 11" descr="Logo"/>
          <p:cNvPicPr>
            <a:picLocks noChangeAspect="1" noChangeArrowheads="1"/>
          </p:cNvPicPr>
          <p:nvPr userDrawn="1"/>
        </p:nvPicPr>
        <p:blipFill>
          <a:blip r:embed="rId8" cstate="print"/>
          <a:srcRect/>
          <a:stretch>
            <a:fillRect/>
          </a:stretch>
        </p:blipFill>
        <p:spPr bwMode="auto">
          <a:xfrm>
            <a:off x="7780338" y="5565775"/>
            <a:ext cx="1250950" cy="1255713"/>
          </a:xfrm>
          <a:prstGeom prst="rect">
            <a:avLst/>
          </a:prstGeom>
          <a:noFill/>
          <a:ln w="9525">
            <a:noFill/>
            <a:miter lim="800000"/>
            <a:headEnd/>
            <a:tailEnd/>
          </a:ln>
        </p:spPr>
      </p:pic>
      <p:pic>
        <p:nvPicPr>
          <p:cNvPr id="8" name="Picture 4" descr="Logo-blue"/>
          <p:cNvPicPr>
            <a:picLocks noChangeAspect="1" noChangeArrowheads="1"/>
          </p:cNvPicPr>
          <p:nvPr userDrawn="1"/>
        </p:nvPicPr>
        <p:blipFill>
          <a:blip r:embed="rId11" cstate="print"/>
          <a:srcRect/>
          <a:stretch>
            <a:fillRect/>
          </a:stretch>
        </p:blipFill>
        <p:spPr bwMode="auto">
          <a:xfrm>
            <a:off x="7781544" y="5568696"/>
            <a:ext cx="1250950" cy="1255712"/>
          </a:xfrm>
          <a:prstGeom prst="rect">
            <a:avLst/>
          </a:prstGeom>
          <a:noFill/>
          <a:ln w="9525">
            <a:noFill/>
            <a:miter lim="800000"/>
            <a:headEnd/>
            <a:tailEnd/>
          </a:ln>
        </p:spPr>
      </p:pic>
    </p:spTree>
    <p:extLst>
      <p:ext uri="{BB962C8B-B14F-4D97-AF65-F5344CB8AC3E}">
        <p14:creationId xmlns:p14="http://schemas.microsoft.com/office/powerpoint/2010/main" val="31585181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Lst>
  <p:hf hdr="0" dt="0"/>
  <p:txStyles>
    <p:titleStyle>
      <a:lvl1pPr algn="l" rtl="0" eaLnBrk="0" fontAlgn="base" hangingPunct="0">
        <a:lnSpc>
          <a:spcPts val="3200"/>
        </a:lnSpc>
        <a:spcBef>
          <a:spcPct val="0"/>
        </a:spcBef>
        <a:spcAft>
          <a:spcPct val="0"/>
        </a:spcAft>
        <a:defRPr sz="3000" b="1">
          <a:solidFill>
            <a:schemeClr val="bg1"/>
          </a:solidFill>
          <a:latin typeface="+mj-lt"/>
          <a:ea typeface="+mj-ea"/>
          <a:cs typeface="+mj-cs"/>
        </a:defRPr>
      </a:lvl1pPr>
      <a:lvl2pPr algn="l" rtl="0" eaLnBrk="0" fontAlgn="base" hangingPunct="0">
        <a:lnSpc>
          <a:spcPts val="3200"/>
        </a:lnSpc>
        <a:spcBef>
          <a:spcPct val="0"/>
        </a:spcBef>
        <a:spcAft>
          <a:spcPct val="0"/>
        </a:spcAft>
        <a:defRPr sz="3000" b="1">
          <a:solidFill>
            <a:schemeClr val="bg1"/>
          </a:solidFill>
          <a:latin typeface="Arial" charset="0"/>
          <a:cs typeface="Arial" charset="0"/>
        </a:defRPr>
      </a:lvl2pPr>
      <a:lvl3pPr algn="l" rtl="0" eaLnBrk="0" fontAlgn="base" hangingPunct="0">
        <a:lnSpc>
          <a:spcPts val="3200"/>
        </a:lnSpc>
        <a:spcBef>
          <a:spcPct val="0"/>
        </a:spcBef>
        <a:spcAft>
          <a:spcPct val="0"/>
        </a:spcAft>
        <a:defRPr sz="3000" b="1">
          <a:solidFill>
            <a:schemeClr val="bg1"/>
          </a:solidFill>
          <a:latin typeface="Arial" charset="0"/>
          <a:cs typeface="Arial" charset="0"/>
        </a:defRPr>
      </a:lvl3pPr>
      <a:lvl4pPr algn="l" rtl="0" eaLnBrk="0" fontAlgn="base" hangingPunct="0">
        <a:lnSpc>
          <a:spcPts val="3200"/>
        </a:lnSpc>
        <a:spcBef>
          <a:spcPct val="0"/>
        </a:spcBef>
        <a:spcAft>
          <a:spcPct val="0"/>
        </a:spcAft>
        <a:defRPr sz="3000" b="1">
          <a:solidFill>
            <a:schemeClr val="bg1"/>
          </a:solidFill>
          <a:latin typeface="Arial" charset="0"/>
          <a:cs typeface="Arial" charset="0"/>
        </a:defRPr>
      </a:lvl4pPr>
      <a:lvl5pPr algn="l" rtl="0" eaLnBrk="0" fontAlgn="base" hangingPunct="0">
        <a:lnSpc>
          <a:spcPts val="3200"/>
        </a:lnSpc>
        <a:spcBef>
          <a:spcPct val="0"/>
        </a:spcBef>
        <a:spcAft>
          <a:spcPct val="0"/>
        </a:spcAft>
        <a:defRPr sz="3000" b="1">
          <a:solidFill>
            <a:schemeClr val="bg1"/>
          </a:solidFill>
          <a:latin typeface="Arial" charset="0"/>
          <a:cs typeface="Arial" charset="0"/>
        </a:defRPr>
      </a:lvl5pPr>
      <a:lvl6pPr marL="457200" algn="l" rtl="0" fontAlgn="base">
        <a:lnSpc>
          <a:spcPts val="3200"/>
        </a:lnSpc>
        <a:spcBef>
          <a:spcPct val="0"/>
        </a:spcBef>
        <a:spcAft>
          <a:spcPct val="0"/>
        </a:spcAft>
        <a:defRPr sz="3000" b="1">
          <a:solidFill>
            <a:schemeClr val="bg1"/>
          </a:solidFill>
          <a:latin typeface="Arial" charset="0"/>
          <a:cs typeface="Arial" charset="0"/>
        </a:defRPr>
      </a:lvl6pPr>
      <a:lvl7pPr marL="914400" algn="l" rtl="0" fontAlgn="base">
        <a:lnSpc>
          <a:spcPts val="3200"/>
        </a:lnSpc>
        <a:spcBef>
          <a:spcPct val="0"/>
        </a:spcBef>
        <a:spcAft>
          <a:spcPct val="0"/>
        </a:spcAft>
        <a:defRPr sz="3000" b="1">
          <a:solidFill>
            <a:schemeClr val="bg1"/>
          </a:solidFill>
          <a:latin typeface="Arial" charset="0"/>
          <a:cs typeface="Arial" charset="0"/>
        </a:defRPr>
      </a:lvl7pPr>
      <a:lvl8pPr marL="1371600" algn="l" rtl="0" fontAlgn="base">
        <a:lnSpc>
          <a:spcPts val="3200"/>
        </a:lnSpc>
        <a:spcBef>
          <a:spcPct val="0"/>
        </a:spcBef>
        <a:spcAft>
          <a:spcPct val="0"/>
        </a:spcAft>
        <a:defRPr sz="3000" b="1">
          <a:solidFill>
            <a:schemeClr val="bg1"/>
          </a:solidFill>
          <a:latin typeface="Arial" charset="0"/>
          <a:cs typeface="Arial" charset="0"/>
        </a:defRPr>
      </a:lvl8pPr>
      <a:lvl9pPr marL="1828800" algn="l" rtl="0" fontAlgn="base">
        <a:lnSpc>
          <a:spcPts val="3200"/>
        </a:lnSpc>
        <a:spcBef>
          <a:spcPct val="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har char="•"/>
        <a:defRPr sz="1200" b="1">
          <a:solidFill>
            <a:schemeClr val="bg1"/>
          </a:solidFill>
          <a:latin typeface="+mn-lt"/>
          <a:ea typeface="+mn-ea"/>
          <a:cs typeface="+mn-cs"/>
        </a:defRPr>
      </a:lvl1pPr>
      <a:lvl2pPr marL="1588" indent="455613" algn="l" rtl="0" eaLnBrk="0" fontAlgn="base" hangingPunct="0">
        <a:spcBef>
          <a:spcPct val="0"/>
        </a:spcBef>
        <a:spcAft>
          <a:spcPct val="0"/>
        </a:spcAft>
        <a:buChar char="–"/>
        <a:defRPr sz="1400">
          <a:solidFill>
            <a:schemeClr val="bg1"/>
          </a:solidFill>
          <a:latin typeface="+mn-lt"/>
          <a:cs typeface="+mn-cs"/>
        </a:defRPr>
      </a:lvl2pPr>
      <a:lvl3pPr marL="3175" indent="911225" algn="l" rtl="0" eaLnBrk="0" fontAlgn="base" hangingPunct="0">
        <a:spcBef>
          <a:spcPct val="0"/>
        </a:spcBef>
        <a:spcAft>
          <a:spcPct val="0"/>
        </a:spcAft>
        <a:buChar char="•"/>
        <a:defRPr sz="1400">
          <a:solidFill>
            <a:schemeClr val="bg1"/>
          </a:solidFill>
          <a:latin typeface="+mn-lt"/>
          <a:cs typeface="+mn-cs"/>
        </a:defRPr>
      </a:lvl3pPr>
      <a:lvl4pPr marL="4763" indent="1366838" algn="l" rtl="0" eaLnBrk="0" fontAlgn="base" hangingPunct="0">
        <a:spcBef>
          <a:spcPct val="0"/>
        </a:spcBef>
        <a:spcAft>
          <a:spcPct val="0"/>
        </a:spcAft>
        <a:buChar char="–"/>
        <a:defRPr sz="1400">
          <a:solidFill>
            <a:schemeClr val="bg1"/>
          </a:solidFill>
          <a:latin typeface="+mn-lt"/>
          <a:cs typeface="+mn-cs"/>
        </a:defRPr>
      </a:lvl4pPr>
      <a:lvl5pPr marL="6350" indent="1822450" algn="l" rtl="0" eaLnBrk="0" fontAlgn="base" hangingPunct="0">
        <a:spcBef>
          <a:spcPct val="0"/>
        </a:spcBef>
        <a:spcAft>
          <a:spcPct val="0"/>
        </a:spcAft>
        <a:buChar char="»"/>
        <a:defRPr sz="1400">
          <a:solidFill>
            <a:schemeClr val="bg1"/>
          </a:solidFill>
          <a:latin typeface="+mn-lt"/>
          <a:cs typeface="+mn-cs"/>
        </a:defRPr>
      </a:lvl5pPr>
      <a:lvl6pPr marL="463550" indent="1822450" algn="l" rtl="0" fontAlgn="base">
        <a:spcBef>
          <a:spcPct val="0"/>
        </a:spcBef>
        <a:spcAft>
          <a:spcPct val="0"/>
        </a:spcAft>
        <a:buChar char="»"/>
        <a:defRPr sz="1400">
          <a:solidFill>
            <a:schemeClr val="bg1"/>
          </a:solidFill>
          <a:latin typeface="+mn-lt"/>
          <a:cs typeface="+mn-cs"/>
        </a:defRPr>
      </a:lvl6pPr>
      <a:lvl7pPr marL="920750" indent="1822450" algn="l" rtl="0" fontAlgn="base">
        <a:spcBef>
          <a:spcPct val="0"/>
        </a:spcBef>
        <a:spcAft>
          <a:spcPct val="0"/>
        </a:spcAft>
        <a:buChar char="»"/>
        <a:defRPr sz="1400">
          <a:solidFill>
            <a:schemeClr val="bg1"/>
          </a:solidFill>
          <a:latin typeface="+mn-lt"/>
          <a:cs typeface="+mn-cs"/>
        </a:defRPr>
      </a:lvl7pPr>
      <a:lvl8pPr marL="1377950" indent="1822450" algn="l" rtl="0" fontAlgn="base">
        <a:spcBef>
          <a:spcPct val="0"/>
        </a:spcBef>
        <a:spcAft>
          <a:spcPct val="0"/>
        </a:spcAft>
        <a:buChar char="»"/>
        <a:defRPr sz="1400">
          <a:solidFill>
            <a:schemeClr val="bg1"/>
          </a:solidFill>
          <a:latin typeface="+mn-lt"/>
          <a:cs typeface="+mn-cs"/>
        </a:defRPr>
      </a:lvl8pPr>
      <a:lvl9pPr marL="1835150" indent="1822450" algn="l" rtl="0" fontAlgn="base">
        <a:spcBef>
          <a:spcPct val="0"/>
        </a:spcBef>
        <a:spcAft>
          <a:spcPct val="0"/>
        </a:spcAft>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9"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38" y="6486107"/>
            <a:ext cx="8529637" cy="0"/>
          </a:xfrm>
          <a:prstGeom prst="line">
            <a:avLst/>
          </a:prstGeom>
          <a:noFill/>
          <a:ln w="3175">
            <a:solidFill>
              <a:srgbClr val="000000"/>
            </a:solidFill>
            <a:round/>
            <a:headEnd/>
            <a:tailEnd/>
          </a:ln>
        </p:spPr>
        <p:txBody>
          <a:bodyPr/>
          <a:lstStyle/>
          <a:p>
            <a:pPr fontAlgn="base">
              <a:spcBef>
                <a:spcPct val="0"/>
              </a:spcBef>
              <a:spcAft>
                <a:spcPct val="0"/>
              </a:spcAft>
              <a:defRPr/>
            </a:pPr>
            <a:endParaRPr lang="en-US" dirty="0">
              <a:solidFill>
                <a:srgbClr val="000000"/>
              </a:solidFill>
            </a:endParaRPr>
          </a:p>
        </p:txBody>
      </p:sp>
      <p:sp>
        <p:nvSpPr>
          <p:cNvPr id="9" name="Line 10"/>
          <p:cNvSpPr>
            <a:spLocks noChangeShapeType="1"/>
          </p:cNvSpPr>
          <p:nvPr/>
        </p:nvSpPr>
        <p:spPr bwMode="auto">
          <a:xfrm>
            <a:off x="201613" y="6486107"/>
            <a:ext cx="8639175" cy="0"/>
          </a:xfrm>
          <a:prstGeom prst="line">
            <a:avLst/>
          </a:prstGeom>
          <a:noFill/>
          <a:ln w="3175">
            <a:solidFill>
              <a:schemeClr val="bg2"/>
            </a:solidFill>
            <a:round/>
            <a:headEnd/>
            <a:tailEnd/>
          </a:ln>
        </p:spPr>
        <p:txBody>
          <a:bodyPr/>
          <a:lstStyle/>
          <a:p>
            <a:pPr fontAlgn="base">
              <a:spcBef>
                <a:spcPct val="0"/>
              </a:spcBef>
              <a:spcAft>
                <a:spcPct val="0"/>
              </a:spcAft>
              <a:defRPr/>
            </a:pPr>
            <a:endParaRPr lang="en-US" dirty="0">
              <a:solidFill>
                <a:srgbClr val="000000"/>
              </a:solidFill>
            </a:endParaRPr>
          </a:p>
        </p:txBody>
      </p:sp>
      <p:sp>
        <p:nvSpPr>
          <p:cNvPr id="1029" name="Rectangle 2"/>
          <p:cNvSpPr>
            <a:spLocks noGrp="1" noChangeArrowheads="1"/>
          </p:cNvSpPr>
          <p:nvPr>
            <p:ph type="title"/>
          </p:nvPr>
        </p:nvSpPr>
        <p:spPr bwMode="ltGray">
          <a:xfrm>
            <a:off x="203200" y="115888"/>
            <a:ext cx="694213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 name="Footer Placeholder 5"/>
          <p:cNvSpPr>
            <a:spLocks noGrp="1"/>
          </p:cNvSpPr>
          <p:nvPr>
            <p:ph type="ftr" sz="quarter" idx="3"/>
          </p:nvPr>
        </p:nvSpPr>
        <p:spPr bwMode="auto">
          <a:xfrm>
            <a:off x="114923" y="6492457"/>
            <a:ext cx="8119440"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en-US" sz="600"/>
            </a:lvl1pPr>
          </a:lstStyle>
          <a:p>
            <a:pPr>
              <a:defRPr/>
            </a:pPr>
            <a:r>
              <a:rPr dirty="0"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13" name="Slide Number Placeholder 6"/>
          <p:cNvSpPr>
            <a:spLocks noGrp="1"/>
          </p:cNvSpPr>
          <p:nvPr>
            <p:ph type="sldNum" sz="quarter" idx="4"/>
          </p:nvPr>
        </p:nvSpPr>
        <p:spPr bwMode="auto">
          <a:xfrm>
            <a:off x="8297863" y="6498807"/>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defRPr>
            </a:lvl1pPr>
          </a:lstStyle>
          <a:p>
            <a:pPr fontAlgn="base">
              <a:spcBef>
                <a:spcPct val="0"/>
              </a:spcBef>
              <a:spcAft>
                <a:spcPct val="0"/>
              </a:spcAft>
              <a:defRPr/>
            </a:pPr>
            <a:fld id="{64D54BC9-954B-4BC6-9287-C7B3A5EBC63E}" type="slidenum">
              <a:rPr lang="en-US" smtClean="0"/>
              <a:pPr fontAlgn="base">
                <a:spcBef>
                  <a:spcPct val="0"/>
                </a:spcBef>
                <a:spcAft>
                  <a:spcPct val="0"/>
                </a:spcAft>
                <a:defRPr/>
              </a:pPr>
              <a:t>‹#›</a:t>
            </a:fld>
            <a:endParaRPr lang="en-US" dirty="0"/>
          </a:p>
        </p:txBody>
      </p:sp>
      <p:pic>
        <p:nvPicPr>
          <p:cNvPr id="1032" name="Picture 11" descr="secondary-logo_white"/>
          <p:cNvPicPr>
            <a:picLocks noChangeAspect="1" noChangeArrowheads="1"/>
          </p:cNvPicPr>
          <p:nvPr/>
        </p:nvPicPr>
        <p:blipFill>
          <a:blip r:embed="rId10" cstate="print"/>
          <a:srcRect/>
          <a:stretch>
            <a:fillRect/>
          </a:stretch>
        </p:blipFill>
        <p:spPr bwMode="auto">
          <a:xfrm>
            <a:off x="7240588" y="285750"/>
            <a:ext cx="1655762" cy="433388"/>
          </a:xfrm>
          <a:prstGeom prst="rect">
            <a:avLst/>
          </a:prstGeom>
          <a:noFill/>
          <a:ln w="9525">
            <a:noFill/>
            <a:miter lim="800000"/>
            <a:headEnd/>
            <a:tailEnd/>
          </a:ln>
        </p:spPr>
      </p:pic>
    </p:spTree>
    <p:extLst>
      <p:ext uri="{BB962C8B-B14F-4D97-AF65-F5344CB8AC3E}">
        <p14:creationId xmlns:p14="http://schemas.microsoft.com/office/powerpoint/2010/main" val="300443263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Lst>
  <p:hf hdr="0" dt="0"/>
  <p:txStyles>
    <p:titleStyle>
      <a:lvl1pPr algn="l" rtl="0" eaLnBrk="1" fontAlgn="base" hangingPunct="1">
        <a:spcBef>
          <a:spcPct val="0"/>
        </a:spcBef>
        <a:spcAft>
          <a:spcPct val="0"/>
        </a:spcAft>
        <a:defRPr sz="2800" b="1" i="0" u="none" kern="1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cs typeface="Arial" charset="0"/>
        </a:defRPr>
      </a:lvl2pPr>
      <a:lvl3pPr algn="l" rtl="0" eaLnBrk="1" fontAlgn="base" hangingPunct="1">
        <a:spcBef>
          <a:spcPct val="0"/>
        </a:spcBef>
        <a:spcAft>
          <a:spcPct val="0"/>
        </a:spcAft>
        <a:defRPr sz="2800" b="1">
          <a:solidFill>
            <a:schemeClr val="bg1"/>
          </a:solidFill>
          <a:latin typeface="Arial" charset="0"/>
          <a:cs typeface="Arial" charset="0"/>
        </a:defRPr>
      </a:lvl3pPr>
      <a:lvl4pPr algn="l" rtl="0" eaLnBrk="1" fontAlgn="base" hangingPunct="1">
        <a:spcBef>
          <a:spcPct val="0"/>
        </a:spcBef>
        <a:spcAft>
          <a:spcPct val="0"/>
        </a:spcAft>
        <a:defRPr sz="2800" b="1">
          <a:solidFill>
            <a:schemeClr val="bg1"/>
          </a:solidFill>
          <a:latin typeface="Arial" charset="0"/>
          <a:cs typeface="Arial" charset="0"/>
        </a:defRPr>
      </a:lvl4pPr>
      <a:lvl5pPr algn="l" rtl="0" eaLnBrk="1" fontAlgn="base" hangingPunct="1">
        <a:spcBef>
          <a:spcPct val="0"/>
        </a:spcBef>
        <a:spcAft>
          <a:spcPct val="0"/>
        </a:spcAft>
        <a:defRPr sz="2800"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p:titleStyle>
    <p:bodyStyle>
      <a:lvl1pPr marL="342900" indent="-342900" algn="l" rtl="0" eaLnBrk="1" fontAlgn="base" hangingPunct="1">
        <a:spcBef>
          <a:spcPct val="0"/>
        </a:spcBef>
        <a:spcAft>
          <a:spcPts val="600"/>
        </a:spcAft>
        <a:buClr>
          <a:schemeClr val="accent1"/>
        </a:buClr>
        <a:buFont typeface="Wingdings" pitchFamily="2" charset="2"/>
        <a:buChar char="§"/>
        <a:defRPr sz="2400">
          <a:solidFill>
            <a:schemeClr val="tx1"/>
          </a:solidFill>
          <a:latin typeface="+mn-lt"/>
          <a:ea typeface="+mn-ea"/>
          <a:cs typeface="+mn-cs"/>
        </a:defRPr>
      </a:lvl1pPr>
      <a:lvl2pPr marL="627063" indent="-269875" algn="l" rtl="0" eaLnBrk="1" fontAlgn="base" hangingPunct="1">
        <a:spcBef>
          <a:spcPct val="0"/>
        </a:spcBef>
        <a:spcAft>
          <a:spcPts val="600"/>
        </a:spcAft>
        <a:buClr>
          <a:schemeClr val="accent1"/>
        </a:buClr>
        <a:buChar char="–"/>
        <a:defRPr sz="2000">
          <a:solidFill>
            <a:schemeClr val="tx1"/>
          </a:solidFill>
          <a:latin typeface="+mn-lt"/>
          <a:cs typeface="+mn-cs"/>
        </a:defRPr>
      </a:lvl2pPr>
      <a:lvl3pPr marL="896938" indent="-273050" algn="l" rtl="0" eaLnBrk="1" fontAlgn="base" hangingPunct="1">
        <a:spcBef>
          <a:spcPct val="0"/>
        </a:spcBef>
        <a:spcAft>
          <a:spcPts val="600"/>
        </a:spcAft>
        <a:buClr>
          <a:schemeClr val="accent1"/>
        </a:buClr>
        <a:buChar char="•"/>
        <a:defRPr>
          <a:solidFill>
            <a:schemeClr val="tx1"/>
          </a:solidFill>
          <a:latin typeface="+mn-lt"/>
          <a:cs typeface="+mn-cs"/>
        </a:defRPr>
      </a:lvl3pPr>
      <a:lvl4pPr marL="1165225" indent="-266700" algn="l" rtl="0" eaLnBrk="1" fontAlgn="base" hangingPunct="1">
        <a:spcBef>
          <a:spcPct val="0"/>
        </a:spcBef>
        <a:spcAft>
          <a:spcPts val="600"/>
        </a:spcAft>
        <a:buClr>
          <a:schemeClr val="accent1"/>
        </a:buClr>
        <a:buFont typeface="Arial" charset="0"/>
        <a:buChar char="›"/>
        <a:defRPr sz="1600">
          <a:solidFill>
            <a:schemeClr val="tx1"/>
          </a:solidFill>
          <a:latin typeface="+mn-lt"/>
          <a:cs typeface="+mn-cs"/>
        </a:defRPr>
      </a:lvl4pPr>
      <a:lvl5pPr marL="1435100" indent="-268288" algn="l" rtl="0" eaLnBrk="1" fontAlgn="base" hangingPunct="1">
        <a:spcBef>
          <a:spcPct val="0"/>
        </a:spcBef>
        <a:spcAft>
          <a:spcPts val="600"/>
        </a:spcAft>
        <a:buClr>
          <a:schemeClr val="accent1"/>
        </a:buClr>
        <a:buFont typeface="Arial" charset="0"/>
        <a:buChar char="▫"/>
        <a:defRPr sz="1600">
          <a:solidFill>
            <a:schemeClr val="tx1"/>
          </a:solidFill>
          <a:latin typeface="+mn-lt"/>
          <a:cs typeface="+mn-cs"/>
        </a:defRPr>
      </a:lvl5pPr>
      <a:lvl6pPr marL="1006475" indent="138113" algn="l" rtl="0" eaLnBrk="1" fontAlgn="base" hangingPunct="1">
        <a:spcBef>
          <a:spcPct val="0"/>
        </a:spcBef>
        <a:spcAft>
          <a:spcPct val="0"/>
        </a:spcAft>
        <a:buFont typeface="Arial" charset="0"/>
        <a:buChar char="-"/>
        <a:defRPr sz="1400">
          <a:solidFill>
            <a:schemeClr val="tx1"/>
          </a:solidFill>
          <a:latin typeface="+mn-lt"/>
          <a:cs typeface="+mn-cs"/>
        </a:defRPr>
      </a:lvl6pPr>
      <a:lvl7pPr marL="1463675" indent="138113" algn="l" rtl="0" eaLnBrk="1" fontAlgn="base" hangingPunct="1">
        <a:spcBef>
          <a:spcPct val="0"/>
        </a:spcBef>
        <a:spcAft>
          <a:spcPct val="0"/>
        </a:spcAft>
        <a:buFont typeface="Arial" charset="0"/>
        <a:buChar char="-"/>
        <a:defRPr sz="1400">
          <a:solidFill>
            <a:schemeClr val="tx1"/>
          </a:solidFill>
          <a:latin typeface="+mn-lt"/>
          <a:cs typeface="+mn-cs"/>
        </a:defRPr>
      </a:lvl7pPr>
      <a:lvl8pPr marL="1920875" indent="138113" algn="l" rtl="0" eaLnBrk="1" fontAlgn="base" hangingPunct="1">
        <a:spcBef>
          <a:spcPct val="0"/>
        </a:spcBef>
        <a:spcAft>
          <a:spcPct val="0"/>
        </a:spcAft>
        <a:buFont typeface="Arial" charset="0"/>
        <a:buChar char="-"/>
        <a:defRPr sz="1400">
          <a:solidFill>
            <a:schemeClr val="tx1"/>
          </a:solidFill>
          <a:latin typeface="+mn-lt"/>
          <a:cs typeface="+mn-cs"/>
        </a:defRPr>
      </a:lvl8pPr>
      <a:lvl9pPr marL="2378075" indent="138113" algn="l" rtl="0" eaLnBrk="1" fontAlgn="base" hangingPunct="1">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26"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1" y="6381328"/>
            <a:ext cx="5006264" cy="288147"/>
          </a:xfrm>
          <a:prstGeom prst="rect">
            <a:avLst/>
          </a:prstGeom>
          <a:noFill/>
          <a:ln w="9525">
            <a:noFill/>
            <a:miter lim="800000"/>
            <a:headEnd/>
            <a:tailEnd/>
          </a:ln>
          <a:effectLst/>
        </p:spPr>
        <p:txBody>
          <a:bodyPr wrap="square" lIns="0" tIns="72000" rIns="0" bIns="0">
            <a:spAutoFit/>
          </a:bodyPr>
          <a:lstStyle/>
          <a:p>
            <a:pPr>
              <a:spcBef>
                <a:spcPct val="40000"/>
              </a:spcBef>
            </a:pPr>
            <a:r>
              <a:rPr lang="en-US" sz="700" dirty="0" smtClean="0">
                <a:solidFill>
                  <a:srgbClr val="747678"/>
                </a:solidFill>
              </a:rPr>
              <a:t>© 2015 KPMG LLP, a Delaware limited liability partnership and the U.S. member firm of the KPMG network of independent member firms affiliated with KPMG International Cooperative (“KPMG International”), a Swiss entity. All rights reserved.</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900" smtClean="0">
                <a:solidFill>
                  <a:srgbClr val="000000"/>
                </a:solidFill>
                <a:cs typeface="Arial" charset="0"/>
              </a:rPr>
              <a:pPr algn="r" fontAlgn="base">
                <a:spcBef>
                  <a:spcPct val="40000"/>
                </a:spcBef>
                <a:spcAft>
                  <a:spcPct val="0"/>
                </a:spcAft>
              </a:pPr>
              <a:t>‹#›</a:t>
            </a:fld>
            <a:endParaRPr lang="en-US" sz="900" dirty="0">
              <a:solidFill>
                <a:srgbClr val="000000"/>
              </a:solidFill>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rgbClr val="000000">
                  <a:tint val="75000"/>
                </a:srgbClr>
              </a:solidFill>
            </a:endParaRPr>
          </a:p>
        </p:txBody>
      </p:sp>
      <p:pic>
        <p:nvPicPr>
          <p:cNvPr id="22" name="Picture 21" descr="Untitled-1.png"/>
          <p:cNvPicPr>
            <a:picLocks noChangeAspect="1"/>
          </p:cNvPicPr>
          <p:nvPr userDrawn="1"/>
        </p:nvPicPr>
        <p:blipFill>
          <a:blip r:embed="rId27"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8337492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27"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1" y="6381328"/>
            <a:ext cx="5006264" cy="288147"/>
          </a:xfrm>
          <a:prstGeom prst="rect">
            <a:avLst/>
          </a:prstGeom>
          <a:noFill/>
          <a:ln w="9525">
            <a:noFill/>
            <a:miter lim="800000"/>
            <a:headEnd/>
            <a:tailEnd/>
          </a:ln>
          <a:effectLst/>
        </p:spPr>
        <p:txBody>
          <a:bodyPr wrap="square" lIns="0" tIns="72000" rIns="0" bIns="0">
            <a:spAutoFit/>
          </a:bodyPr>
          <a:lstStyle/>
          <a:p>
            <a:pPr>
              <a:spcBef>
                <a:spcPct val="40000"/>
              </a:spcBef>
            </a:pPr>
            <a:r>
              <a:rPr lang="en-US" sz="700" dirty="0" smtClean="0">
                <a:solidFill>
                  <a:srgbClr val="747678"/>
                </a:solidFill>
              </a:rPr>
              <a:t>© 2015 KPMG LLP, a Delaware limited liability partnership and the U.S. member firm of the KPMG network of independent member firms affiliated with KPMG International Cooperative (“KPMG International”), a Swiss entity. All rights reserved.</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900" smtClean="0">
                <a:solidFill>
                  <a:srgbClr val="000000"/>
                </a:solidFill>
                <a:cs typeface="Arial" charset="0"/>
              </a:rPr>
              <a:pPr algn="r" fontAlgn="base">
                <a:spcBef>
                  <a:spcPct val="40000"/>
                </a:spcBef>
                <a:spcAft>
                  <a:spcPct val="0"/>
                </a:spcAft>
              </a:pPr>
              <a:t>‹#›</a:t>
            </a:fld>
            <a:endParaRPr lang="en-US" sz="900" dirty="0">
              <a:solidFill>
                <a:srgbClr val="000000"/>
              </a:solidFill>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rgbClr val="000000">
                  <a:tint val="75000"/>
                </a:srgbClr>
              </a:solidFill>
            </a:endParaRPr>
          </a:p>
        </p:txBody>
      </p:sp>
      <p:pic>
        <p:nvPicPr>
          <p:cNvPr id="22" name="Picture 21" descr="Untitled-1.png"/>
          <p:cNvPicPr>
            <a:picLocks noChangeAspect="1"/>
          </p:cNvPicPr>
          <p:nvPr userDrawn="1"/>
        </p:nvPicPr>
        <p:blipFill>
          <a:blip r:embed="rId28"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187368825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27"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1" y="6381328"/>
            <a:ext cx="5006264" cy="288147"/>
          </a:xfrm>
          <a:prstGeom prst="rect">
            <a:avLst/>
          </a:prstGeom>
          <a:noFill/>
          <a:ln w="9525">
            <a:noFill/>
            <a:miter lim="800000"/>
            <a:headEnd/>
            <a:tailEnd/>
          </a:ln>
          <a:effectLst/>
        </p:spPr>
        <p:txBody>
          <a:bodyPr wrap="square" lIns="0" tIns="72000" rIns="0" bIns="0">
            <a:spAutoFit/>
          </a:bodyPr>
          <a:lstStyle/>
          <a:p>
            <a:pPr>
              <a:spcBef>
                <a:spcPct val="40000"/>
              </a:spcBef>
            </a:pPr>
            <a:r>
              <a:rPr lang="en-US" sz="700" dirty="0" smtClean="0">
                <a:solidFill>
                  <a:srgbClr val="747678"/>
                </a:solidFill>
              </a:rPr>
              <a:t>© 2015 KPMG LLP, a Delaware limited liability partnership and the U.S. member firm of the KPMG network of independent member firms affiliated with KPMG International Cooperative (“KPMG International”), a Swiss entity. All rights reserved.</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900" smtClean="0">
                <a:solidFill>
                  <a:srgbClr val="000000"/>
                </a:solidFill>
                <a:cs typeface="Arial" charset="0"/>
              </a:rPr>
              <a:pPr algn="r" fontAlgn="base">
                <a:spcBef>
                  <a:spcPct val="40000"/>
                </a:spcBef>
                <a:spcAft>
                  <a:spcPct val="0"/>
                </a:spcAft>
              </a:pPr>
              <a:t>‹#›</a:t>
            </a:fld>
            <a:endParaRPr lang="en-US" sz="900" dirty="0">
              <a:solidFill>
                <a:srgbClr val="000000"/>
              </a:solidFill>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rgbClr val="000000">
                  <a:tint val="75000"/>
                </a:srgbClr>
              </a:solidFill>
            </a:endParaRPr>
          </a:p>
        </p:txBody>
      </p:sp>
      <p:pic>
        <p:nvPicPr>
          <p:cNvPr id="22" name="Picture 21" descr="Untitled-1.png"/>
          <p:cNvPicPr>
            <a:picLocks noChangeAspect="1"/>
          </p:cNvPicPr>
          <p:nvPr userDrawn="1"/>
        </p:nvPicPr>
        <p:blipFill>
          <a:blip r:embed="rId28"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370219096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26"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1" y="6381328"/>
            <a:ext cx="5006264" cy="288147"/>
          </a:xfrm>
          <a:prstGeom prst="rect">
            <a:avLst/>
          </a:prstGeom>
          <a:noFill/>
          <a:ln w="9525">
            <a:noFill/>
            <a:miter lim="800000"/>
            <a:headEnd/>
            <a:tailEnd/>
          </a:ln>
          <a:effectLst/>
        </p:spPr>
        <p:txBody>
          <a:bodyPr wrap="square" lIns="0" tIns="72000" rIns="0" bIns="0">
            <a:spAutoFit/>
          </a:bodyPr>
          <a:lstStyle/>
          <a:p>
            <a:pPr>
              <a:spcBef>
                <a:spcPct val="40000"/>
              </a:spcBef>
            </a:pPr>
            <a:r>
              <a:rPr lang="en-US" sz="700" dirty="0" smtClean="0">
                <a:solidFill>
                  <a:srgbClr val="747678"/>
                </a:solidFill>
              </a:rPr>
              <a:t>© 2015 KPMG LLP, a Delaware limited liability partnership and the U.S. member firm of the KPMG network of independent member firms affiliated with KPMG International Cooperative (“KPMG International”), a Swiss entity. All rights reserved.</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900" smtClean="0">
                <a:solidFill>
                  <a:srgbClr val="000000"/>
                </a:solidFill>
                <a:cs typeface="Arial" charset="0"/>
              </a:rPr>
              <a:pPr algn="r" fontAlgn="base">
                <a:spcBef>
                  <a:spcPct val="40000"/>
                </a:spcBef>
                <a:spcAft>
                  <a:spcPct val="0"/>
                </a:spcAft>
              </a:pPr>
              <a:t>‹#›</a:t>
            </a:fld>
            <a:endParaRPr lang="en-US" sz="900" dirty="0">
              <a:solidFill>
                <a:srgbClr val="000000"/>
              </a:solidFill>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rgbClr val="000000">
                  <a:tint val="75000"/>
                </a:srgbClr>
              </a:solidFill>
            </a:endParaRPr>
          </a:p>
        </p:txBody>
      </p:sp>
      <p:pic>
        <p:nvPicPr>
          <p:cNvPr id="22" name="Picture 21" descr="Untitled-1.png"/>
          <p:cNvPicPr>
            <a:picLocks noChangeAspect="1"/>
          </p:cNvPicPr>
          <p:nvPr userDrawn="1"/>
        </p:nvPicPr>
        <p:blipFill>
          <a:blip r:embed="rId27"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28914163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25"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1" y="6381328"/>
            <a:ext cx="5006264" cy="288147"/>
          </a:xfrm>
          <a:prstGeom prst="rect">
            <a:avLst/>
          </a:prstGeom>
          <a:noFill/>
          <a:ln w="9525">
            <a:noFill/>
            <a:miter lim="800000"/>
            <a:headEnd/>
            <a:tailEnd/>
          </a:ln>
          <a:effectLst/>
        </p:spPr>
        <p:txBody>
          <a:bodyPr wrap="square" lIns="0" tIns="72000" rIns="0" bIns="0">
            <a:spAutoFit/>
          </a:bodyPr>
          <a:lstStyle/>
          <a:p>
            <a:pPr>
              <a:spcBef>
                <a:spcPct val="40000"/>
              </a:spcBef>
            </a:pPr>
            <a:r>
              <a:rPr lang="en-US" sz="700" dirty="0" smtClean="0">
                <a:solidFill>
                  <a:srgbClr val="747678"/>
                </a:solidFill>
              </a:rPr>
              <a:t>© 2015 KPMG LLP, a Delaware limited liability partnership and the U.S. member firm of the KPMG network of independent member firms affiliated with KPMG International Cooperative (“KPMG International”), a Swiss entity. All rights reserved.</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900" smtClean="0">
                <a:solidFill>
                  <a:srgbClr val="000000"/>
                </a:solidFill>
                <a:cs typeface="Arial" charset="0"/>
              </a:rPr>
              <a:pPr algn="r" fontAlgn="base">
                <a:spcBef>
                  <a:spcPct val="40000"/>
                </a:spcBef>
                <a:spcAft>
                  <a:spcPct val="0"/>
                </a:spcAft>
              </a:pPr>
              <a:t>‹#›</a:t>
            </a:fld>
            <a:endParaRPr lang="en-US" sz="900" dirty="0">
              <a:solidFill>
                <a:srgbClr val="000000"/>
              </a:solidFill>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rgbClr val="000000">
                  <a:tint val="75000"/>
                </a:srgbClr>
              </a:solidFill>
            </a:endParaRPr>
          </a:p>
        </p:txBody>
      </p:sp>
      <p:pic>
        <p:nvPicPr>
          <p:cNvPr id="22" name="Picture 21" descr="Untitled-1.png"/>
          <p:cNvPicPr>
            <a:picLocks noChangeAspect="1"/>
          </p:cNvPicPr>
          <p:nvPr userDrawn="1"/>
        </p:nvPicPr>
        <p:blipFill>
          <a:blip r:embed="rId26"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394674183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25"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1" y="6381328"/>
            <a:ext cx="5006264" cy="288147"/>
          </a:xfrm>
          <a:prstGeom prst="rect">
            <a:avLst/>
          </a:prstGeom>
          <a:noFill/>
          <a:ln w="9525">
            <a:noFill/>
            <a:miter lim="800000"/>
            <a:headEnd/>
            <a:tailEnd/>
          </a:ln>
          <a:effectLst/>
        </p:spPr>
        <p:txBody>
          <a:bodyPr wrap="square" lIns="0" tIns="72000" rIns="0" bIns="0">
            <a:spAutoFit/>
          </a:bodyPr>
          <a:lstStyle/>
          <a:p>
            <a:pPr>
              <a:spcBef>
                <a:spcPct val="40000"/>
              </a:spcBef>
            </a:pPr>
            <a:r>
              <a:rPr lang="en-US" sz="700" dirty="0" smtClean="0">
                <a:solidFill>
                  <a:srgbClr val="747678"/>
                </a:solidFill>
              </a:rPr>
              <a:t>© 2015 KPMG LLP, a Delaware limited liability partnership and the U.S. member firm of the KPMG network of independent member firms affiliated with KPMG International Cooperative (“KPMG International”), a Swiss entity. All rights reserved.</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900" smtClean="0">
                <a:solidFill>
                  <a:srgbClr val="000000"/>
                </a:solidFill>
                <a:cs typeface="Arial" charset="0"/>
              </a:rPr>
              <a:pPr algn="r" fontAlgn="base">
                <a:spcBef>
                  <a:spcPct val="40000"/>
                </a:spcBef>
                <a:spcAft>
                  <a:spcPct val="0"/>
                </a:spcAft>
              </a:pPr>
              <a:t>‹#›</a:t>
            </a:fld>
            <a:endParaRPr lang="en-US" sz="900" dirty="0">
              <a:solidFill>
                <a:srgbClr val="000000"/>
              </a:solidFill>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rgbClr val="000000">
                  <a:tint val="75000"/>
                </a:srgbClr>
              </a:solidFill>
            </a:endParaRPr>
          </a:p>
        </p:txBody>
      </p:sp>
      <p:pic>
        <p:nvPicPr>
          <p:cNvPr id="22" name="Picture 21" descr="Untitled-1.png"/>
          <p:cNvPicPr>
            <a:picLocks noChangeAspect="1"/>
          </p:cNvPicPr>
          <p:nvPr userDrawn="1"/>
        </p:nvPicPr>
        <p:blipFill>
          <a:blip r:embed="rId26"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126324260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14"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solidFill>
                <a:srgbClr val="000000"/>
              </a:solidFill>
            </a:endParaRPr>
          </a:p>
        </p:txBody>
      </p:sp>
      <p:sp>
        <p:nvSpPr>
          <p:cNvPr id="35" name="Text Box 8"/>
          <p:cNvSpPr txBox="1">
            <a:spLocks noChangeArrowheads="1"/>
          </p:cNvSpPr>
          <p:nvPr/>
        </p:nvSpPr>
        <p:spPr bwMode="gray">
          <a:xfrm>
            <a:off x="179511" y="6381328"/>
            <a:ext cx="5006264" cy="288147"/>
          </a:xfrm>
          <a:prstGeom prst="rect">
            <a:avLst/>
          </a:prstGeom>
          <a:noFill/>
          <a:ln w="9525">
            <a:noFill/>
            <a:miter lim="800000"/>
            <a:headEnd/>
            <a:tailEnd/>
          </a:ln>
          <a:effectLst/>
        </p:spPr>
        <p:txBody>
          <a:bodyPr wrap="square" lIns="0" tIns="72000" rIns="0" bIns="0">
            <a:spAutoFit/>
          </a:bodyPr>
          <a:lstStyle/>
          <a:p>
            <a:pPr>
              <a:spcBef>
                <a:spcPct val="40000"/>
              </a:spcBef>
            </a:pPr>
            <a:r>
              <a:rPr lang="en-US" sz="700" dirty="0" smtClean="0">
                <a:solidFill>
                  <a:srgbClr val="747678"/>
                </a:solidFill>
              </a:rPr>
              <a:t>© 2015 KPMG LLP, a Delaware limited liability partnership and the U.S. member firm of the KPMG network of independent member firms affiliated with KPMG International Cooperative (“KPMG International”), a Swiss entity. All rights reserved.</a:t>
            </a: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sp>
        <p:nvSpPr>
          <p:cNvPr id="20" name="Rectangle 19"/>
          <p:cNvSpPr/>
          <p:nvPr userDrawn="1"/>
        </p:nvSpPr>
        <p:spPr bwMode="gray">
          <a:xfrm>
            <a:off x="8388424" y="6381332"/>
            <a:ext cx="504056"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US" sz="900" smtClean="0">
                <a:solidFill>
                  <a:srgbClr val="000000"/>
                </a:solidFill>
                <a:cs typeface="Arial" charset="0"/>
              </a:rPr>
              <a:pPr algn="r" fontAlgn="base">
                <a:spcBef>
                  <a:spcPct val="40000"/>
                </a:spcBef>
                <a:spcAft>
                  <a:spcPct val="0"/>
                </a:spcAft>
              </a:pPr>
              <a:t>‹#›</a:t>
            </a:fld>
            <a:endParaRPr lang="en-US" sz="900" dirty="0">
              <a:solidFill>
                <a:srgbClr val="000000"/>
              </a:solidFill>
              <a:cs typeface="Arial" charset="0"/>
            </a:endParaRPr>
          </a:p>
        </p:txBody>
      </p:sp>
      <p:sp>
        <p:nvSpPr>
          <p:cNvPr id="21" name="Footer Placeholder 20"/>
          <p:cNvSpPr>
            <a:spLocks noGrp="1"/>
          </p:cNvSpPr>
          <p:nvPr>
            <p:ph type="ftr" sz="quarter" idx="3"/>
          </p:nvPr>
        </p:nvSpPr>
        <p:spPr>
          <a:xfrm>
            <a:off x="5285984" y="6375401"/>
            <a:ext cx="3295259" cy="3009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rgbClr val="000000">
                  <a:tint val="75000"/>
                </a:srgbClr>
              </a:solidFill>
            </a:endParaRPr>
          </a:p>
        </p:txBody>
      </p:sp>
      <p:pic>
        <p:nvPicPr>
          <p:cNvPr id="22" name="Picture 21" descr="Untitled-1.png"/>
          <p:cNvPicPr>
            <a:picLocks noChangeAspect="1"/>
          </p:cNvPicPr>
          <p:nvPr userDrawn="1"/>
        </p:nvPicPr>
        <p:blipFill>
          <a:blip r:embed="rId15"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330789315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Clr>
          <a:schemeClr val="bg2"/>
        </a:buClr>
        <a:buSzPct val="80000"/>
        <a:buFont typeface="Wingdings" pitchFamily="2" charset="2"/>
        <a:buNone/>
        <a:defRPr lang="en-US" sz="18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Clr>
          <a:srgbClr val="747678"/>
        </a:buClr>
        <a:buFont typeface="Arial" pitchFamily="34" charset="0"/>
        <a:buNone/>
        <a:defRPr lang="en-US" sz="1800" b="0" kern="1200" noProof="0" dirty="0" smtClean="0">
          <a:solidFill>
            <a:schemeClr val="tx1"/>
          </a:solidFill>
          <a:latin typeface="Arial"/>
          <a:ea typeface="+mn-ea"/>
          <a:cs typeface="Arial" pitchFamily="34" charset="0"/>
        </a:defRPr>
      </a:lvl2pPr>
      <a:lvl3pPr marL="292100" indent="-292100" algn="l" defTabSz="914400" rtl="0" eaLnBrk="1" latinLnBrk="0" hangingPunct="1">
        <a:lnSpc>
          <a:spcPct val="100000"/>
        </a:lnSpc>
        <a:spcBef>
          <a:spcPts val="1200"/>
        </a:spcBef>
        <a:buClr>
          <a:srgbClr val="4066A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584200" indent="-231775" algn="l" defTabSz="914400" rtl="0" eaLnBrk="1" latinLnBrk="0" hangingPunct="1">
        <a:lnSpc>
          <a:spcPct val="100000"/>
        </a:lnSpc>
        <a:spcBef>
          <a:spcPts val="1200"/>
        </a:spcBef>
        <a:buClr>
          <a:srgbClr val="4066A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933450" indent="-292100" algn="l" defTabSz="914400" rtl="0" eaLnBrk="1" latinLnBrk="0" hangingPunct="1">
        <a:lnSpc>
          <a:spcPct val="100000"/>
        </a:lnSpc>
        <a:spcBef>
          <a:spcPts val="1200"/>
        </a:spcBef>
        <a:buClr>
          <a:srgbClr val="97989A"/>
        </a:buClr>
        <a:buSzPct val="100000"/>
        <a:buFont typeface="Symbol" panose="05050102010706020507" pitchFamily="18" charset="2"/>
        <a:buChar char="·"/>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9"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38" y="6486107"/>
            <a:ext cx="8529637" cy="0"/>
          </a:xfrm>
          <a:prstGeom prst="line">
            <a:avLst/>
          </a:prstGeom>
          <a:noFill/>
          <a:ln w="3175">
            <a:solidFill>
              <a:srgbClr val="000000"/>
            </a:solidFill>
            <a:round/>
            <a:headEnd/>
            <a:tailEnd/>
          </a:ln>
        </p:spPr>
        <p:txBody>
          <a:bodyPr/>
          <a:lstStyle/>
          <a:p>
            <a:pPr fontAlgn="base">
              <a:spcBef>
                <a:spcPct val="0"/>
              </a:spcBef>
              <a:spcAft>
                <a:spcPct val="0"/>
              </a:spcAft>
              <a:defRPr/>
            </a:pPr>
            <a:endParaRPr lang="en-US" dirty="0">
              <a:solidFill>
                <a:srgbClr val="000000"/>
              </a:solidFill>
            </a:endParaRPr>
          </a:p>
        </p:txBody>
      </p:sp>
      <p:sp>
        <p:nvSpPr>
          <p:cNvPr id="9" name="Line 10"/>
          <p:cNvSpPr>
            <a:spLocks noChangeShapeType="1"/>
          </p:cNvSpPr>
          <p:nvPr/>
        </p:nvSpPr>
        <p:spPr bwMode="auto">
          <a:xfrm>
            <a:off x="201613" y="6486107"/>
            <a:ext cx="8639175" cy="0"/>
          </a:xfrm>
          <a:prstGeom prst="line">
            <a:avLst/>
          </a:prstGeom>
          <a:noFill/>
          <a:ln w="3175">
            <a:solidFill>
              <a:schemeClr val="bg2"/>
            </a:solidFill>
            <a:round/>
            <a:headEnd/>
            <a:tailEnd/>
          </a:ln>
        </p:spPr>
        <p:txBody>
          <a:bodyPr/>
          <a:lstStyle/>
          <a:p>
            <a:pPr fontAlgn="base">
              <a:spcBef>
                <a:spcPct val="0"/>
              </a:spcBef>
              <a:spcAft>
                <a:spcPct val="0"/>
              </a:spcAft>
              <a:defRPr/>
            </a:pPr>
            <a:endParaRPr lang="en-US" dirty="0">
              <a:solidFill>
                <a:srgbClr val="000000"/>
              </a:solidFill>
            </a:endParaRPr>
          </a:p>
        </p:txBody>
      </p:sp>
      <p:sp>
        <p:nvSpPr>
          <p:cNvPr id="1029" name="Rectangle 2"/>
          <p:cNvSpPr>
            <a:spLocks noGrp="1" noChangeArrowheads="1"/>
          </p:cNvSpPr>
          <p:nvPr>
            <p:ph type="title"/>
          </p:nvPr>
        </p:nvSpPr>
        <p:spPr bwMode="ltGray">
          <a:xfrm>
            <a:off x="203200" y="115888"/>
            <a:ext cx="694213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 name="Footer Placeholder 5"/>
          <p:cNvSpPr>
            <a:spLocks noGrp="1"/>
          </p:cNvSpPr>
          <p:nvPr>
            <p:ph type="ftr" sz="quarter" idx="3"/>
          </p:nvPr>
        </p:nvSpPr>
        <p:spPr bwMode="auto">
          <a:xfrm>
            <a:off x="114923" y="6492457"/>
            <a:ext cx="8119440"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en-US" sz="600"/>
            </a:lvl1pPr>
          </a:lstStyle>
          <a:p>
            <a:pPr>
              <a:defRPr/>
            </a:pPr>
            <a:r>
              <a:rPr dirty="0" smtClean="0">
                <a:solidFill>
                  <a:srgbClr val="000000"/>
                </a:solidFill>
              </a:rPr>
              <a:t>© 2015 KPMG LLP, a Delaware limited liability partnership and the U.S. member firm of the KPMG network of independent member firms affiliated with KPMG International Cooperative (“KPMG International”), a Swiss entity. All rights reserved. FOR INTERNAL USE</a:t>
            </a:r>
            <a:endParaRPr dirty="0">
              <a:solidFill>
                <a:srgbClr val="000000"/>
              </a:solidFill>
            </a:endParaRPr>
          </a:p>
        </p:txBody>
      </p:sp>
      <p:sp>
        <p:nvSpPr>
          <p:cNvPr id="13" name="Slide Number Placeholder 6"/>
          <p:cNvSpPr>
            <a:spLocks noGrp="1"/>
          </p:cNvSpPr>
          <p:nvPr>
            <p:ph type="sldNum" sz="quarter" idx="4"/>
          </p:nvPr>
        </p:nvSpPr>
        <p:spPr bwMode="auto">
          <a:xfrm>
            <a:off x="8297863" y="6498807"/>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defRPr>
            </a:lvl1pPr>
          </a:lstStyle>
          <a:p>
            <a:pPr fontAlgn="base">
              <a:spcBef>
                <a:spcPct val="0"/>
              </a:spcBef>
              <a:spcAft>
                <a:spcPct val="0"/>
              </a:spcAft>
              <a:defRPr/>
            </a:pPr>
            <a:fld id="{64D54BC9-954B-4BC6-9287-C7B3A5EBC63E}" type="slidenum">
              <a:rPr lang="en-US" smtClean="0"/>
              <a:pPr fontAlgn="base">
                <a:spcBef>
                  <a:spcPct val="0"/>
                </a:spcBef>
                <a:spcAft>
                  <a:spcPct val="0"/>
                </a:spcAft>
                <a:defRPr/>
              </a:pPr>
              <a:t>‹#›</a:t>
            </a:fld>
            <a:endParaRPr lang="en-US" dirty="0"/>
          </a:p>
        </p:txBody>
      </p:sp>
      <p:pic>
        <p:nvPicPr>
          <p:cNvPr id="1032" name="Picture 11" descr="secondary-logo_white"/>
          <p:cNvPicPr>
            <a:picLocks noChangeAspect="1" noChangeArrowheads="1"/>
          </p:cNvPicPr>
          <p:nvPr/>
        </p:nvPicPr>
        <p:blipFill>
          <a:blip r:embed="rId10" cstate="print"/>
          <a:srcRect/>
          <a:stretch>
            <a:fillRect/>
          </a:stretch>
        </p:blipFill>
        <p:spPr bwMode="auto">
          <a:xfrm>
            <a:off x="7240588" y="285750"/>
            <a:ext cx="1655762" cy="433388"/>
          </a:xfrm>
          <a:prstGeom prst="rect">
            <a:avLst/>
          </a:prstGeom>
          <a:noFill/>
          <a:ln w="9525">
            <a:noFill/>
            <a:miter lim="800000"/>
            <a:headEnd/>
            <a:tailEnd/>
          </a:ln>
        </p:spPr>
      </p:pic>
    </p:spTree>
    <p:extLst>
      <p:ext uri="{BB962C8B-B14F-4D97-AF65-F5344CB8AC3E}">
        <p14:creationId xmlns:p14="http://schemas.microsoft.com/office/powerpoint/2010/main" val="26266795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Lst>
  <p:hf hdr="0" dt="0"/>
  <p:txStyles>
    <p:titleStyle>
      <a:lvl1pPr algn="l" rtl="0" eaLnBrk="1" fontAlgn="base" hangingPunct="1">
        <a:spcBef>
          <a:spcPct val="0"/>
        </a:spcBef>
        <a:spcAft>
          <a:spcPct val="0"/>
        </a:spcAft>
        <a:defRPr sz="2800" b="1" i="0" u="none" kern="1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cs typeface="Arial" charset="0"/>
        </a:defRPr>
      </a:lvl2pPr>
      <a:lvl3pPr algn="l" rtl="0" eaLnBrk="1" fontAlgn="base" hangingPunct="1">
        <a:spcBef>
          <a:spcPct val="0"/>
        </a:spcBef>
        <a:spcAft>
          <a:spcPct val="0"/>
        </a:spcAft>
        <a:defRPr sz="2800" b="1">
          <a:solidFill>
            <a:schemeClr val="bg1"/>
          </a:solidFill>
          <a:latin typeface="Arial" charset="0"/>
          <a:cs typeface="Arial" charset="0"/>
        </a:defRPr>
      </a:lvl3pPr>
      <a:lvl4pPr algn="l" rtl="0" eaLnBrk="1" fontAlgn="base" hangingPunct="1">
        <a:spcBef>
          <a:spcPct val="0"/>
        </a:spcBef>
        <a:spcAft>
          <a:spcPct val="0"/>
        </a:spcAft>
        <a:defRPr sz="2800" b="1">
          <a:solidFill>
            <a:schemeClr val="bg1"/>
          </a:solidFill>
          <a:latin typeface="Arial" charset="0"/>
          <a:cs typeface="Arial" charset="0"/>
        </a:defRPr>
      </a:lvl4pPr>
      <a:lvl5pPr algn="l" rtl="0" eaLnBrk="1" fontAlgn="base" hangingPunct="1">
        <a:spcBef>
          <a:spcPct val="0"/>
        </a:spcBef>
        <a:spcAft>
          <a:spcPct val="0"/>
        </a:spcAft>
        <a:defRPr sz="2800"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p:titleStyle>
    <p:bodyStyle>
      <a:lvl1pPr marL="342900" indent="-342900" algn="l" rtl="0" eaLnBrk="1" fontAlgn="base" hangingPunct="1">
        <a:spcBef>
          <a:spcPct val="0"/>
        </a:spcBef>
        <a:spcAft>
          <a:spcPts val="600"/>
        </a:spcAft>
        <a:buClr>
          <a:schemeClr val="accent1"/>
        </a:buClr>
        <a:buFont typeface="Wingdings" pitchFamily="2" charset="2"/>
        <a:buChar char="§"/>
        <a:defRPr sz="2400">
          <a:solidFill>
            <a:schemeClr val="tx1"/>
          </a:solidFill>
          <a:latin typeface="+mn-lt"/>
          <a:ea typeface="+mn-ea"/>
          <a:cs typeface="+mn-cs"/>
        </a:defRPr>
      </a:lvl1pPr>
      <a:lvl2pPr marL="627063" indent="-269875" algn="l" rtl="0" eaLnBrk="1" fontAlgn="base" hangingPunct="1">
        <a:spcBef>
          <a:spcPct val="0"/>
        </a:spcBef>
        <a:spcAft>
          <a:spcPts val="600"/>
        </a:spcAft>
        <a:buClr>
          <a:schemeClr val="accent1"/>
        </a:buClr>
        <a:buChar char="–"/>
        <a:defRPr sz="2000">
          <a:solidFill>
            <a:schemeClr val="tx1"/>
          </a:solidFill>
          <a:latin typeface="+mn-lt"/>
          <a:cs typeface="+mn-cs"/>
        </a:defRPr>
      </a:lvl2pPr>
      <a:lvl3pPr marL="896938" indent="-273050" algn="l" rtl="0" eaLnBrk="1" fontAlgn="base" hangingPunct="1">
        <a:spcBef>
          <a:spcPct val="0"/>
        </a:spcBef>
        <a:spcAft>
          <a:spcPts val="600"/>
        </a:spcAft>
        <a:buClr>
          <a:schemeClr val="accent1"/>
        </a:buClr>
        <a:buChar char="•"/>
        <a:defRPr>
          <a:solidFill>
            <a:schemeClr val="tx1"/>
          </a:solidFill>
          <a:latin typeface="+mn-lt"/>
          <a:cs typeface="+mn-cs"/>
        </a:defRPr>
      </a:lvl3pPr>
      <a:lvl4pPr marL="1165225" indent="-266700" algn="l" rtl="0" eaLnBrk="1" fontAlgn="base" hangingPunct="1">
        <a:spcBef>
          <a:spcPct val="0"/>
        </a:spcBef>
        <a:spcAft>
          <a:spcPts val="600"/>
        </a:spcAft>
        <a:buClr>
          <a:schemeClr val="accent1"/>
        </a:buClr>
        <a:buFont typeface="Arial" charset="0"/>
        <a:buChar char="›"/>
        <a:defRPr sz="1600">
          <a:solidFill>
            <a:schemeClr val="tx1"/>
          </a:solidFill>
          <a:latin typeface="+mn-lt"/>
          <a:cs typeface="+mn-cs"/>
        </a:defRPr>
      </a:lvl4pPr>
      <a:lvl5pPr marL="1435100" indent="-268288" algn="l" rtl="0" eaLnBrk="1" fontAlgn="base" hangingPunct="1">
        <a:spcBef>
          <a:spcPct val="0"/>
        </a:spcBef>
        <a:spcAft>
          <a:spcPts val="600"/>
        </a:spcAft>
        <a:buClr>
          <a:schemeClr val="accent1"/>
        </a:buClr>
        <a:buFont typeface="Arial" charset="0"/>
        <a:buChar char="▫"/>
        <a:defRPr sz="1600">
          <a:solidFill>
            <a:schemeClr val="tx1"/>
          </a:solidFill>
          <a:latin typeface="+mn-lt"/>
          <a:cs typeface="+mn-cs"/>
        </a:defRPr>
      </a:lvl5pPr>
      <a:lvl6pPr marL="1006475" indent="138113" algn="l" rtl="0" eaLnBrk="1" fontAlgn="base" hangingPunct="1">
        <a:spcBef>
          <a:spcPct val="0"/>
        </a:spcBef>
        <a:spcAft>
          <a:spcPct val="0"/>
        </a:spcAft>
        <a:buFont typeface="Arial" charset="0"/>
        <a:buChar char="-"/>
        <a:defRPr sz="1400">
          <a:solidFill>
            <a:schemeClr val="tx1"/>
          </a:solidFill>
          <a:latin typeface="+mn-lt"/>
          <a:cs typeface="+mn-cs"/>
        </a:defRPr>
      </a:lvl6pPr>
      <a:lvl7pPr marL="1463675" indent="138113" algn="l" rtl="0" eaLnBrk="1" fontAlgn="base" hangingPunct="1">
        <a:spcBef>
          <a:spcPct val="0"/>
        </a:spcBef>
        <a:spcAft>
          <a:spcPct val="0"/>
        </a:spcAft>
        <a:buFont typeface="Arial" charset="0"/>
        <a:buChar char="-"/>
        <a:defRPr sz="1400">
          <a:solidFill>
            <a:schemeClr val="tx1"/>
          </a:solidFill>
          <a:latin typeface="+mn-lt"/>
          <a:cs typeface="+mn-cs"/>
        </a:defRPr>
      </a:lvl7pPr>
      <a:lvl8pPr marL="1920875" indent="138113" algn="l" rtl="0" eaLnBrk="1" fontAlgn="base" hangingPunct="1">
        <a:spcBef>
          <a:spcPct val="0"/>
        </a:spcBef>
        <a:spcAft>
          <a:spcPct val="0"/>
        </a:spcAft>
        <a:buFont typeface="Arial" charset="0"/>
        <a:buChar char="-"/>
        <a:defRPr sz="1400">
          <a:solidFill>
            <a:schemeClr val="tx1"/>
          </a:solidFill>
          <a:latin typeface="+mn-lt"/>
          <a:cs typeface="+mn-cs"/>
        </a:defRPr>
      </a:lvl8pPr>
      <a:lvl9pPr marL="2378075" indent="138113" algn="l" rtl="0" eaLnBrk="1" fontAlgn="base" hangingPunct="1">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4"/>
          <p:cNvSpPr>
            <a:spLocks noGrp="1"/>
          </p:cNvSpPr>
          <p:nvPr>
            <p:ph type="ctrTitle"/>
          </p:nvPr>
        </p:nvSpPr>
        <p:spPr>
          <a:xfrm>
            <a:off x="341310" y="4993494"/>
            <a:ext cx="6278427" cy="1122831"/>
          </a:xfrm>
        </p:spPr>
        <p:txBody>
          <a:bodyPr anchor="ctr"/>
          <a:lstStyle/>
          <a:p>
            <a:pPr lvl="0"/>
            <a:r>
              <a:rPr lang="en-US" sz="2800" dirty="0" smtClean="0"/>
              <a:t>The Role of Professional Judgment in Financial Reporting</a:t>
            </a:r>
            <a:endParaRPr lang="en-US" sz="2000" dirty="0" smtClean="0"/>
          </a:p>
        </p:txBody>
      </p:sp>
    </p:spTree>
    <p:extLst>
      <p:ext uri="{BB962C8B-B14F-4D97-AF65-F5344CB8AC3E}">
        <p14:creationId xmlns:p14="http://schemas.microsoft.com/office/powerpoint/2010/main" val="970140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latin typeface="Arial" charset="0"/>
                <a:cs typeface="+mj-cs"/>
              </a:rPr>
              <a:t>Types of Judgment in Financial Reporting</a:t>
            </a:r>
            <a:endParaRPr lang="en-US" dirty="0">
              <a:latin typeface="Arial" charset="0"/>
              <a:cs typeface="+mj-cs"/>
            </a:endParaRPr>
          </a:p>
        </p:txBody>
      </p:sp>
      <p:sp>
        <p:nvSpPr>
          <p:cNvPr id="18435"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defRPr/>
            </a:pPr>
            <a:r>
              <a:rPr lang="en-US" sz="3200" b="1" dirty="0" smtClean="0">
                <a:solidFill>
                  <a:srgbClr val="FF0000"/>
                </a:solidFill>
                <a:latin typeface="Arial" charset="0"/>
              </a:rPr>
              <a:t>Scope</a:t>
            </a:r>
          </a:p>
          <a:p>
            <a:pPr marL="342900" indent="-342900" eaLnBrk="1" hangingPunct="1">
              <a:lnSpc>
                <a:spcPct val="90000"/>
              </a:lnSpc>
              <a:buFont typeface="Arial" panose="020B0604020202020204" pitchFamily="34" charset="0"/>
              <a:buChar char="•"/>
              <a:defRPr/>
            </a:pPr>
            <a:r>
              <a:rPr lang="en-US" sz="3200" dirty="0" smtClean="0">
                <a:solidFill>
                  <a:srgbClr val="FF0000"/>
                </a:solidFill>
                <a:latin typeface="Arial" charset="0"/>
              </a:rPr>
              <a:t>Application of Exceptions</a:t>
            </a:r>
          </a:p>
          <a:p>
            <a:pPr marL="342900" indent="-342900" eaLnBrk="1" hangingPunct="1">
              <a:lnSpc>
                <a:spcPct val="90000"/>
              </a:lnSpc>
              <a:buFont typeface="Arial" panose="020B0604020202020204" pitchFamily="34" charset="0"/>
              <a:buChar char="•"/>
              <a:defRPr/>
            </a:pPr>
            <a:r>
              <a:rPr lang="en-US" sz="3200" dirty="0" smtClean="0">
                <a:solidFill>
                  <a:srgbClr val="FF0000"/>
                </a:solidFill>
                <a:latin typeface="Arial" charset="0"/>
              </a:rPr>
              <a:t>Existence of an Asset</a:t>
            </a:r>
          </a:p>
          <a:p>
            <a:pPr marL="342900" indent="-342900" eaLnBrk="1" hangingPunct="1">
              <a:lnSpc>
                <a:spcPct val="90000"/>
              </a:lnSpc>
              <a:buFont typeface="Arial" panose="020B0604020202020204" pitchFamily="34" charset="0"/>
              <a:buChar char="•"/>
              <a:defRPr/>
            </a:pPr>
            <a:r>
              <a:rPr lang="en-US" sz="3200" dirty="0" smtClean="0">
                <a:solidFill>
                  <a:srgbClr val="FF0000"/>
                </a:solidFill>
                <a:latin typeface="Arial" charset="0"/>
              </a:rPr>
              <a:t>Measurement Estimation</a:t>
            </a:r>
          </a:p>
          <a:p>
            <a:pPr marL="342900" indent="-342900" eaLnBrk="1" hangingPunct="1">
              <a:lnSpc>
                <a:spcPct val="90000"/>
              </a:lnSpc>
              <a:buFont typeface="Arial" panose="020B0604020202020204" pitchFamily="34" charset="0"/>
              <a:buChar char="•"/>
              <a:defRPr/>
            </a:pPr>
            <a:r>
              <a:rPr lang="en-US" sz="3200" dirty="0" smtClean="0">
                <a:solidFill>
                  <a:srgbClr val="FF0000"/>
                </a:solidFill>
                <a:latin typeface="Arial" charset="0"/>
              </a:rPr>
              <a:t>Analogies</a:t>
            </a:r>
          </a:p>
          <a:p>
            <a:pPr marL="342900" indent="-342900" eaLnBrk="1" hangingPunct="1">
              <a:lnSpc>
                <a:spcPct val="90000"/>
              </a:lnSpc>
              <a:buFont typeface="Arial" panose="020B0604020202020204" pitchFamily="34" charset="0"/>
              <a:buChar char="•"/>
              <a:defRPr/>
            </a:pPr>
            <a:endParaRPr lang="en-US" sz="2200" b="1" dirty="0">
              <a:solidFill>
                <a:srgbClr val="FF0000"/>
              </a:solidFill>
              <a:latin typeface="Arial" charset="0"/>
            </a:endParaRPr>
          </a:p>
        </p:txBody>
      </p:sp>
    </p:spTree>
    <p:extLst>
      <p:ext uri="{BB962C8B-B14F-4D97-AF65-F5344CB8AC3E}">
        <p14:creationId xmlns:p14="http://schemas.microsoft.com/office/powerpoint/2010/main" val="111913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Scope</a:t>
            </a:r>
            <a:endParaRPr lang="en-US" dirty="0"/>
          </a:p>
        </p:txBody>
      </p:sp>
      <p:sp>
        <p:nvSpPr>
          <p:cNvPr id="3" name="Text Placeholder 2"/>
          <p:cNvSpPr>
            <a:spLocks noGrp="1"/>
          </p:cNvSpPr>
          <p:nvPr>
            <p:ph type="body" sz="quarter" idx="10"/>
          </p:nvPr>
        </p:nvSpPr>
        <p:spPr/>
        <p:txBody>
          <a:bodyPr>
            <a:normAutofit/>
          </a:bodyPr>
          <a:lstStyle/>
          <a:p>
            <a:pPr marL="571500" indent="-571500">
              <a:buFont typeface="Arial" panose="020B0604020202020204" pitchFamily="34" charset="0"/>
              <a:buChar char="•"/>
            </a:pPr>
            <a:r>
              <a:rPr lang="en-US" sz="2800" dirty="0" smtClean="0"/>
              <a:t>Software or </a:t>
            </a:r>
            <a:r>
              <a:rPr lang="en-US" sz="2800" dirty="0" err="1" smtClean="0"/>
              <a:t>Nonsoftware</a:t>
            </a:r>
            <a:endParaRPr lang="en-US" sz="2800" dirty="0" smtClean="0"/>
          </a:p>
          <a:p>
            <a:pPr marL="1155700" lvl="3" indent="-571500">
              <a:buFont typeface="Arial" panose="020B0604020202020204" pitchFamily="34" charset="0"/>
              <a:buChar char="•"/>
            </a:pPr>
            <a:r>
              <a:rPr lang="en-US" sz="2400" dirty="0" smtClean="0"/>
              <a:t>How do we determine “essential to the functionality</a:t>
            </a:r>
          </a:p>
          <a:p>
            <a:pPr marL="571500" indent="-571500">
              <a:buFont typeface="Arial" panose="020B0604020202020204" pitchFamily="34" charset="0"/>
              <a:buChar char="•"/>
            </a:pPr>
            <a:r>
              <a:rPr lang="en-US" sz="2800" dirty="0" smtClean="0"/>
              <a:t>Termination Benefit:</a:t>
            </a:r>
          </a:p>
          <a:p>
            <a:pPr marL="1155700" lvl="3" indent="-571500">
              <a:buFont typeface="Arial" panose="020B0604020202020204" pitchFamily="34" charset="0"/>
              <a:buChar char="•"/>
            </a:pPr>
            <a:r>
              <a:rPr lang="en-US" sz="2400" dirty="0" smtClean="0"/>
              <a:t>One-time</a:t>
            </a:r>
          </a:p>
          <a:p>
            <a:pPr marL="1155700" lvl="3" indent="-571500">
              <a:buFont typeface="Arial" panose="020B0604020202020204" pitchFamily="34" charset="0"/>
              <a:buChar char="•"/>
            </a:pPr>
            <a:r>
              <a:rPr lang="en-US" sz="2400" dirty="0" smtClean="0"/>
              <a:t>Special</a:t>
            </a:r>
          </a:p>
          <a:p>
            <a:pPr marL="1155700" lvl="3" indent="-571500">
              <a:buFont typeface="Arial" panose="020B0604020202020204" pitchFamily="34" charset="0"/>
              <a:buChar char="•"/>
            </a:pPr>
            <a:r>
              <a:rPr lang="en-US" sz="2400" dirty="0" smtClean="0"/>
              <a:t>Contractual</a:t>
            </a:r>
          </a:p>
          <a:p>
            <a:pPr marL="1155700" lvl="3" indent="-571500">
              <a:buFont typeface="Arial" panose="020B0604020202020204" pitchFamily="34" charset="0"/>
              <a:buChar char="•"/>
            </a:pPr>
            <a:r>
              <a:rPr lang="en-US" sz="2400" dirty="0" smtClean="0"/>
              <a:t>Ongoing</a:t>
            </a:r>
          </a:p>
          <a:p>
            <a:pPr marL="1654175" lvl="5" indent="-571500">
              <a:buFont typeface="Arial" panose="020B0604020202020204" pitchFamily="34" charset="0"/>
              <a:buChar char="•"/>
            </a:pPr>
            <a:r>
              <a:rPr lang="en-US" sz="2200" dirty="0" smtClean="0"/>
              <a:t>What constitutes a “program”</a:t>
            </a:r>
            <a:endParaRPr lang="en-US" sz="2200" dirty="0"/>
          </a:p>
        </p:txBody>
      </p:sp>
    </p:spTree>
    <p:extLst>
      <p:ext uri="{BB962C8B-B14F-4D97-AF65-F5344CB8AC3E}">
        <p14:creationId xmlns:p14="http://schemas.microsoft.com/office/powerpoint/2010/main" val="390754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Exceptions</a:t>
            </a:r>
            <a:endParaRPr lang="en-US" dirty="0"/>
          </a:p>
        </p:txBody>
      </p:sp>
      <p:sp>
        <p:nvSpPr>
          <p:cNvPr id="3" name="Tex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lang="en-US" sz="2800" dirty="0" smtClean="0"/>
              <a:t>Realization principle</a:t>
            </a:r>
            <a:endParaRPr lang="en-US" sz="2400" dirty="0" smtClean="0"/>
          </a:p>
          <a:p>
            <a:pPr marL="749300" lvl="2" indent="-457200">
              <a:buFont typeface="Arial" panose="020B0604020202020204" pitchFamily="34" charset="0"/>
              <a:buChar char="•"/>
            </a:pPr>
            <a:r>
              <a:rPr lang="en-US" sz="2400" dirty="0" smtClean="0"/>
              <a:t>Concessions</a:t>
            </a:r>
          </a:p>
          <a:p>
            <a:pPr marL="457200" lvl="1" indent="-457200">
              <a:buFont typeface="Arial" panose="020B0604020202020204" pitchFamily="34" charset="0"/>
              <a:buChar char="•"/>
            </a:pPr>
            <a:r>
              <a:rPr lang="en-US" sz="2400" b="1" dirty="0" smtClean="0">
                <a:solidFill>
                  <a:schemeClr val="accent4">
                    <a:lumMod val="75000"/>
                  </a:schemeClr>
                </a:solidFill>
              </a:rPr>
              <a:t>The New Revenue Standard</a:t>
            </a:r>
          </a:p>
          <a:p>
            <a:pPr marL="749300" lvl="2" indent="-457200">
              <a:buFont typeface="Arial" panose="020B0604020202020204" pitchFamily="34" charset="0"/>
              <a:buChar char="•"/>
            </a:pPr>
            <a:r>
              <a:rPr lang="en-US" sz="2400" dirty="0" smtClean="0"/>
              <a:t>Variable consideration</a:t>
            </a:r>
          </a:p>
          <a:p>
            <a:pPr marL="749300" lvl="2" indent="-457200">
              <a:buFont typeface="Arial" panose="020B0604020202020204" pitchFamily="34" charset="0"/>
              <a:buChar char="•"/>
            </a:pPr>
            <a:r>
              <a:rPr lang="en-US" sz="2400" dirty="0" smtClean="0"/>
              <a:t>Licenses</a:t>
            </a:r>
          </a:p>
          <a:p>
            <a:pPr lvl="1"/>
            <a:endParaRPr lang="en-US" sz="2400" dirty="0" smtClean="0"/>
          </a:p>
        </p:txBody>
      </p:sp>
    </p:spTree>
    <p:extLst>
      <p:ext uri="{BB962C8B-B14F-4D97-AF65-F5344CB8AC3E}">
        <p14:creationId xmlns:p14="http://schemas.microsoft.com/office/powerpoint/2010/main" val="229312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Existence of an Asset</a:t>
            </a:r>
            <a:endParaRPr lang="en-US" dirty="0"/>
          </a:p>
        </p:txBody>
      </p:sp>
      <p:sp>
        <p:nvSpPr>
          <p:cNvPr id="3" name="Text Placeholder 2"/>
          <p:cNvSpPr>
            <a:spLocks noGrp="1"/>
          </p:cNvSpPr>
          <p:nvPr>
            <p:ph type="body" sz="quarter" idx="10"/>
          </p:nvPr>
        </p:nvSpPr>
        <p:spPr/>
        <p:txBody>
          <a:bodyPr>
            <a:normAutofit fontScale="92500" lnSpcReduction="20000"/>
          </a:bodyPr>
          <a:lstStyle/>
          <a:p>
            <a:pPr marL="457200" indent="-457200">
              <a:buFont typeface="Arial" panose="020B0604020202020204" pitchFamily="34" charset="0"/>
              <a:buChar char="•"/>
            </a:pPr>
            <a:r>
              <a:rPr lang="en-US" sz="2800" dirty="0" smtClean="0"/>
              <a:t>When do we use CON 6?</a:t>
            </a:r>
          </a:p>
          <a:p>
            <a:pPr marL="1041400" lvl="3" indent="-457200">
              <a:buFont typeface="Arial" panose="020B0604020202020204" pitchFamily="34" charset="0"/>
              <a:buChar char="•"/>
            </a:pPr>
            <a:r>
              <a:rPr lang="en-US" sz="2800" dirty="0" smtClean="0"/>
              <a:t>Transaction costs</a:t>
            </a:r>
          </a:p>
          <a:p>
            <a:pPr marL="1390650" lvl="4" indent="-457200">
              <a:buFont typeface="Arial" panose="020B0604020202020204" pitchFamily="34" charset="0"/>
              <a:buChar char="•"/>
            </a:pPr>
            <a:r>
              <a:rPr lang="en-US" sz="2000" dirty="0" smtClean="0"/>
              <a:t>Debt issue costs</a:t>
            </a:r>
          </a:p>
          <a:p>
            <a:pPr marL="1390650" lvl="4" indent="-457200">
              <a:buFont typeface="Arial" panose="020B0604020202020204" pitchFamily="34" charset="0"/>
              <a:buChar char="•"/>
            </a:pPr>
            <a:r>
              <a:rPr lang="en-US" sz="2000" dirty="0" smtClean="0"/>
              <a:t>Acquisition-related costs</a:t>
            </a:r>
          </a:p>
          <a:p>
            <a:pPr marL="1390650" lvl="4" indent="-457200">
              <a:buFont typeface="Arial" panose="020B0604020202020204" pitchFamily="34" charset="0"/>
              <a:buChar char="•"/>
            </a:pPr>
            <a:r>
              <a:rPr lang="en-US" sz="2000" dirty="0" smtClean="0"/>
              <a:t>Customer acquisition costs</a:t>
            </a:r>
          </a:p>
          <a:p>
            <a:pPr marL="457200" lvl="1" indent="-457200">
              <a:buFont typeface="Arial" panose="020B0604020202020204" pitchFamily="34" charset="0"/>
              <a:buChar char="•"/>
            </a:pPr>
            <a:r>
              <a:rPr lang="en-US" sz="2800" b="1" dirty="0" smtClean="0">
                <a:solidFill>
                  <a:schemeClr val="accent4"/>
                </a:solidFill>
              </a:rPr>
              <a:t>What role does measurement attribute play?</a:t>
            </a:r>
          </a:p>
          <a:p>
            <a:pPr marL="457200" lvl="1" indent="-457200">
              <a:buFont typeface="Arial" panose="020B0604020202020204" pitchFamily="34" charset="0"/>
              <a:buChar char="•"/>
            </a:pPr>
            <a:r>
              <a:rPr lang="en-US" sz="2800" b="1" dirty="0" smtClean="0">
                <a:solidFill>
                  <a:schemeClr val="accent4"/>
                </a:solidFill>
              </a:rPr>
              <a:t>Just because management expects to generate future benefits, doesn’t mean it’s an asset</a:t>
            </a:r>
          </a:p>
          <a:p>
            <a:pPr marL="1390650" lvl="4" indent="-457200">
              <a:buFont typeface="Arial" panose="020B0604020202020204" pitchFamily="34" charset="0"/>
              <a:buChar char="•"/>
            </a:pPr>
            <a:r>
              <a:rPr lang="en-US" sz="2800" dirty="0" smtClean="0"/>
              <a:t>R&amp;D</a:t>
            </a:r>
          </a:p>
          <a:p>
            <a:pPr marL="1390650" lvl="4" indent="-457200">
              <a:buFont typeface="Arial" panose="020B0604020202020204" pitchFamily="34" charset="0"/>
              <a:buChar char="•"/>
            </a:pPr>
            <a:r>
              <a:rPr lang="en-US" sz="2800" dirty="0" smtClean="0"/>
              <a:t>Re-engineering/restructuring costs</a:t>
            </a:r>
          </a:p>
          <a:p>
            <a:pPr marL="1390650" lvl="4" indent="-457200">
              <a:buFont typeface="Arial" panose="020B0604020202020204" pitchFamily="34" charset="0"/>
              <a:buChar char="•"/>
            </a:pPr>
            <a:r>
              <a:rPr lang="en-US" sz="2800" dirty="0" smtClean="0"/>
              <a:t>Pay-to-play</a:t>
            </a:r>
          </a:p>
          <a:p>
            <a:pPr marL="1390650" lvl="4"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5325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Existence of an Asset</a:t>
            </a:r>
            <a:endParaRPr lang="en-US" dirty="0"/>
          </a:p>
        </p:txBody>
      </p:sp>
      <p:sp>
        <p:nvSpPr>
          <p:cNvPr id="3" name="Tex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lang="en-US" sz="2800" dirty="0" smtClean="0"/>
              <a:t>The New Leasing Standard</a:t>
            </a:r>
          </a:p>
          <a:p>
            <a:pPr marL="749300" lvl="2" indent="-457200">
              <a:buFont typeface="Arial" panose="020B0604020202020204" pitchFamily="34" charset="0"/>
              <a:buChar char="•"/>
            </a:pPr>
            <a:r>
              <a:rPr lang="en-US" sz="2800" dirty="0" smtClean="0"/>
              <a:t>“Reasonably certain”</a:t>
            </a:r>
          </a:p>
          <a:p>
            <a:pPr marL="749300" lvl="2" indent="-457200">
              <a:buFont typeface="Arial" panose="020B0604020202020204" pitchFamily="34" charset="0"/>
              <a:buChar char="•"/>
            </a:pPr>
            <a:r>
              <a:rPr lang="en-US" sz="2800" dirty="0" smtClean="0"/>
              <a:t>Reassessment events</a:t>
            </a:r>
          </a:p>
          <a:p>
            <a:pPr marL="749300" lvl="2" indent="-457200">
              <a:buFont typeface="Arial" panose="020B0604020202020204" pitchFamily="34" charset="0"/>
              <a:buChar char="•"/>
            </a:pPr>
            <a:r>
              <a:rPr lang="en-US" sz="2800" dirty="0" smtClean="0"/>
              <a:t>“Major Part”, “Substantially All”</a:t>
            </a:r>
            <a:endParaRPr lang="en-US" sz="2800" dirty="0"/>
          </a:p>
        </p:txBody>
      </p:sp>
    </p:spTree>
    <p:extLst>
      <p:ext uri="{BB962C8B-B14F-4D97-AF65-F5344CB8AC3E}">
        <p14:creationId xmlns:p14="http://schemas.microsoft.com/office/powerpoint/2010/main" val="134680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Estimation </a:t>
            </a:r>
            <a:endParaRPr lang="en-US" dirty="0"/>
          </a:p>
        </p:txBody>
      </p:sp>
      <p:sp>
        <p:nvSpPr>
          <p:cNvPr id="3" name="Tex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lang="en-US" sz="2800" dirty="0" smtClean="0"/>
              <a:t>How far do we “look ahead”?</a:t>
            </a:r>
          </a:p>
          <a:p>
            <a:pPr marL="1041400" lvl="3" indent="-457200">
              <a:buFont typeface="Arial" panose="020B0604020202020204" pitchFamily="34" charset="0"/>
              <a:buChar char="•"/>
            </a:pPr>
            <a:r>
              <a:rPr lang="en-US" sz="2800" dirty="0" smtClean="0"/>
              <a:t>CECL</a:t>
            </a:r>
          </a:p>
          <a:p>
            <a:pPr marL="1041400" lvl="3" indent="-457200">
              <a:buFont typeface="Arial" panose="020B0604020202020204" pitchFamily="34" charset="0"/>
              <a:buChar char="•"/>
            </a:pPr>
            <a:r>
              <a:rPr lang="en-US" sz="2800" dirty="0" smtClean="0"/>
              <a:t>Variable consideration in revenue</a:t>
            </a:r>
          </a:p>
          <a:p>
            <a:pPr marL="1041400" lvl="3" indent="-457200">
              <a:buFont typeface="Arial" panose="020B0604020202020204" pitchFamily="34" charset="0"/>
              <a:buChar char="•"/>
            </a:pPr>
            <a:r>
              <a:rPr lang="en-US" sz="2800" dirty="0" smtClean="0"/>
              <a:t>Undiscounted future cash flows in impairment testing</a:t>
            </a:r>
          </a:p>
          <a:p>
            <a:pPr marL="457200" lvl="1" indent="-457200">
              <a:buFont typeface="Arial" panose="020B0604020202020204" pitchFamily="34" charset="0"/>
              <a:buChar char="•"/>
            </a:pPr>
            <a:r>
              <a:rPr lang="en-US" sz="2800" b="1" dirty="0" smtClean="0">
                <a:solidFill>
                  <a:schemeClr val="accent4"/>
                </a:solidFill>
              </a:rPr>
              <a:t>How similar is similar?</a:t>
            </a:r>
          </a:p>
          <a:p>
            <a:pPr marL="1041400" lvl="3" indent="-457200">
              <a:buFont typeface="Arial" panose="020B0604020202020204" pitchFamily="34" charset="0"/>
              <a:buChar char="•"/>
            </a:pPr>
            <a:r>
              <a:rPr lang="en-US" sz="2800" dirty="0" smtClean="0"/>
              <a:t>How many transactions?</a:t>
            </a:r>
          </a:p>
          <a:p>
            <a:pPr marL="1041400" lvl="3" indent="-457200">
              <a:buFont typeface="Arial" panose="020B0604020202020204" pitchFamily="34" charset="0"/>
              <a:buChar char="•"/>
            </a:pPr>
            <a:r>
              <a:rPr lang="en-US" sz="2800" dirty="0" smtClean="0"/>
              <a:t>How homogeneous?</a:t>
            </a:r>
          </a:p>
          <a:p>
            <a:pPr marL="1041400" lvl="3" indent="-457200">
              <a:buFont typeface="Arial" panose="020B0604020202020204" pitchFamily="34" charset="0"/>
              <a:buChar char="•"/>
            </a:pPr>
            <a:r>
              <a:rPr lang="en-US" sz="2800" dirty="0" smtClean="0"/>
              <a:t>How recent?</a:t>
            </a:r>
            <a:endParaRPr lang="en-US" sz="2800" dirty="0"/>
          </a:p>
        </p:txBody>
      </p:sp>
    </p:spTree>
    <p:extLst>
      <p:ext uri="{BB962C8B-B14F-4D97-AF65-F5344CB8AC3E}">
        <p14:creationId xmlns:p14="http://schemas.microsoft.com/office/powerpoint/2010/main" val="383964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Analogies</a:t>
            </a:r>
            <a:endParaRPr lang="en-US" dirty="0"/>
          </a:p>
        </p:txBody>
      </p:sp>
      <p:sp>
        <p:nvSpPr>
          <p:cNvPr id="3" name="Text Placeholder 2"/>
          <p:cNvSpPr>
            <a:spLocks noGrp="1"/>
          </p:cNvSpPr>
          <p:nvPr>
            <p:ph type="body" sz="quarter" idx="10"/>
          </p:nvPr>
        </p:nvSpPr>
        <p:spPr/>
        <p:txBody>
          <a:bodyPr>
            <a:normAutofit/>
          </a:bodyPr>
          <a:lstStyle/>
          <a:p>
            <a:pPr marL="285750" indent="-285750">
              <a:buFont typeface="Arial" panose="020B0604020202020204" pitchFamily="34" charset="0"/>
              <a:buChar char="•"/>
            </a:pPr>
            <a:r>
              <a:rPr lang="en-US" sz="2800" dirty="0" smtClean="0"/>
              <a:t>When do we analogize?</a:t>
            </a:r>
          </a:p>
          <a:p>
            <a:pPr marL="577850" lvl="2" indent="-285750">
              <a:buFont typeface="Arial" panose="020B0604020202020204" pitchFamily="34" charset="0"/>
              <a:buChar char="•"/>
            </a:pPr>
            <a:r>
              <a:rPr lang="en-US" sz="2800" dirty="0" smtClean="0"/>
              <a:t>Sales vs. In-Substance Sales</a:t>
            </a:r>
          </a:p>
          <a:p>
            <a:pPr marL="577850" lvl="2" indent="-285750">
              <a:buFont typeface="Arial" panose="020B0604020202020204" pitchFamily="34" charset="0"/>
              <a:buChar char="•"/>
            </a:pPr>
            <a:r>
              <a:rPr lang="en-US" sz="2800" dirty="0" smtClean="0"/>
              <a:t>Leases vs In-Substance Leases</a:t>
            </a:r>
          </a:p>
          <a:p>
            <a:pPr marL="577850" lvl="2" indent="-285750">
              <a:buFont typeface="Arial" panose="020B0604020202020204" pitchFamily="34" charset="0"/>
              <a:buChar char="•"/>
            </a:pPr>
            <a:r>
              <a:rPr lang="en-US" sz="2800" dirty="0" smtClean="0"/>
              <a:t>Internal Use Software vs Other Self-Developed Assets</a:t>
            </a:r>
            <a:endParaRPr lang="en-US" sz="2800" dirty="0"/>
          </a:p>
        </p:txBody>
      </p:sp>
    </p:spTree>
    <p:extLst>
      <p:ext uri="{BB962C8B-B14F-4D97-AF65-F5344CB8AC3E}">
        <p14:creationId xmlns:p14="http://schemas.microsoft.com/office/powerpoint/2010/main" val="142400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Studies</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9537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Variable Consideration in Revenue Arrangement</a:t>
            </a:r>
            <a:endParaRPr lang="en-US" dirty="0"/>
          </a:p>
        </p:txBody>
      </p:sp>
      <p:sp>
        <p:nvSpPr>
          <p:cNvPr id="5" name="Text Placeholder 4"/>
          <p:cNvSpPr>
            <a:spLocks noGrp="1"/>
          </p:cNvSpPr>
          <p:nvPr>
            <p:ph type="body" sz="quarter" idx="10"/>
          </p:nvPr>
        </p:nvSpPr>
        <p:spPr/>
        <p:txBody>
          <a:bodyPr>
            <a:normAutofit fontScale="70000" lnSpcReduction="20000"/>
          </a:bodyPr>
          <a:lstStyle/>
          <a:p>
            <a:pPr marL="342900" indent="-342900">
              <a:buFont typeface="Arial" panose="020B0604020202020204" pitchFamily="34" charset="0"/>
              <a:buChar char="•"/>
            </a:pPr>
            <a:r>
              <a:rPr lang="en-US" sz="2400" dirty="0" smtClean="0"/>
              <a:t>Variable consideration is attributable to:</a:t>
            </a:r>
          </a:p>
          <a:p>
            <a:pPr marL="635000" lvl="2" indent="-342900">
              <a:buFont typeface="Arial" panose="020B0604020202020204" pitchFamily="34" charset="0"/>
              <a:buChar char="•"/>
            </a:pPr>
            <a:r>
              <a:rPr lang="en-US" sz="2400" dirty="0" smtClean="0"/>
              <a:t>Concession risk</a:t>
            </a:r>
          </a:p>
          <a:p>
            <a:pPr marL="635000" lvl="2" indent="-342900">
              <a:buFont typeface="Arial" panose="020B0604020202020204" pitchFamily="34" charset="0"/>
              <a:buChar char="•"/>
            </a:pPr>
            <a:r>
              <a:rPr lang="en-US" sz="2400" dirty="0" smtClean="0"/>
              <a:t>Right of return risk</a:t>
            </a:r>
          </a:p>
          <a:p>
            <a:pPr marL="342900" lvl="1" indent="-342900">
              <a:buFont typeface="Arial" panose="020B0604020202020204" pitchFamily="34" charset="0"/>
              <a:buChar char="•"/>
            </a:pPr>
            <a:r>
              <a:rPr lang="en-US" sz="2400" dirty="0" smtClean="0"/>
              <a:t>Company has had 100 similar transactions. Stated transaction price is $50. Previous experience:</a:t>
            </a:r>
          </a:p>
          <a:p>
            <a:pPr marL="635000" lvl="2" indent="-342900">
              <a:buFont typeface="Arial" panose="020B0604020202020204" pitchFamily="34" charset="0"/>
              <a:buChar char="•"/>
            </a:pPr>
            <a:r>
              <a:rPr lang="en-US" sz="2400" dirty="0" smtClean="0"/>
              <a:t>Approximately 4% of customers have returned the product</a:t>
            </a:r>
          </a:p>
          <a:p>
            <a:pPr marL="635000" lvl="2" indent="-342900">
              <a:buFont typeface="Arial" panose="020B0604020202020204" pitchFamily="34" charset="0"/>
              <a:buChar char="•"/>
            </a:pPr>
            <a:r>
              <a:rPr lang="en-US" sz="2400" dirty="0" smtClean="0"/>
              <a:t>Company has granted concessions on approximately 45% of transactions</a:t>
            </a:r>
          </a:p>
          <a:p>
            <a:pPr marL="927100" lvl="3" indent="-342900">
              <a:buFont typeface="Arial" panose="020B0604020202020204" pitchFamily="34" charset="0"/>
              <a:buChar char="•"/>
            </a:pPr>
            <a:r>
              <a:rPr lang="en-US" sz="2400" dirty="0" smtClean="0"/>
              <a:t>Mean amount of concession:  		$7</a:t>
            </a:r>
          </a:p>
          <a:p>
            <a:pPr marL="927100" lvl="3" indent="-342900">
              <a:buFont typeface="Arial" panose="020B0604020202020204" pitchFamily="34" charset="0"/>
              <a:buChar char="•"/>
            </a:pPr>
            <a:r>
              <a:rPr lang="en-US" sz="2400" dirty="0" smtClean="0"/>
              <a:t>Median amount of concession:		$8</a:t>
            </a:r>
          </a:p>
          <a:p>
            <a:pPr marL="927100" lvl="3" indent="-342900">
              <a:buFont typeface="Arial" panose="020B0604020202020204" pitchFamily="34" charset="0"/>
              <a:buChar char="•"/>
            </a:pPr>
            <a:r>
              <a:rPr lang="en-US" sz="2400" dirty="0" smtClean="0"/>
              <a:t>Mode amount of concession:		$6</a:t>
            </a:r>
          </a:p>
          <a:p>
            <a:pPr marL="927100" lvl="3" indent="-342900">
              <a:buFont typeface="Arial" panose="020B0604020202020204" pitchFamily="34" charset="0"/>
              <a:buChar char="•"/>
            </a:pPr>
            <a:r>
              <a:rPr lang="en-US" sz="2400" dirty="0" smtClean="0"/>
              <a:t>1 </a:t>
            </a:r>
            <a:r>
              <a:rPr lang="en-US" sz="2400" dirty="0" err="1" smtClean="0"/>
              <a:t>Std</a:t>
            </a:r>
            <a:r>
              <a:rPr lang="en-US" sz="2400" dirty="0" smtClean="0"/>
              <a:t> Dev:				$1.20</a:t>
            </a:r>
          </a:p>
          <a:p>
            <a:pPr marL="927100" lvl="3" indent="-342900">
              <a:buFont typeface="Arial" panose="020B0604020202020204" pitchFamily="34" charset="0"/>
              <a:buChar char="•"/>
            </a:pPr>
            <a:r>
              <a:rPr lang="en-US" sz="2400" dirty="0" smtClean="0"/>
              <a:t>2 </a:t>
            </a:r>
            <a:r>
              <a:rPr lang="en-US" sz="2400" dirty="0" err="1" smtClean="0"/>
              <a:t>Std</a:t>
            </a:r>
            <a:r>
              <a:rPr lang="en-US" sz="2400" dirty="0" smtClean="0"/>
              <a:t> Dev:				$2.80</a:t>
            </a:r>
          </a:p>
          <a:p>
            <a:pPr marL="342900" lvl="1" indent="-342900">
              <a:buFont typeface="Arial" panose="020B0604020202020204" pitchFamily="34" charset="0"/>
              <a:buChar char="•"/>
            </a:pPr>
            <a:r>
              <a:rPr lang="en-US" sz="2400" b="1" dirty="0" smtClean="0">
                <a:solidFill>
                  <a:srgbClr val="FF0000"/>
                </a:solidFill>
              </a:rPr>
              <a:t>What is the transaction price?</a:t>
            </a:r>
          </a:p>
          <a:p>
            <a:pPr marL="342900" lvl="1" indent="-342900">
              <a:buFont typeface="Arial" panose="020B0604020202020204" pitchFamily="34" charset="0"/>
              <a:buChar char="•"/>
            </a:pPr>
            <a:r>
              <a:rPr lang="en-US" sz="2400" b="1" dirty="0" smtClean="0">
                <a:solidFill>
                  <a:srgbClr val="FF0000"/>
                </a:solidFill>
              </a:rPr>
              <a:t>What if the company had 1,000 previous transactions?</a:t>
            </a:r>
          </a:p>
        </p:txBody>
      </p:sp>
    </p:spTree>
    <p:extLst>
      <p:ext uri="{BB962C8B-B14F-4D97-AF65-F5344CB8AC3E}">
        <p14:creationId xmlns:p14="http://schemas.microsoft.com/office/powerpoint/2010/main" val="322124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Reassessment</a:t>
            </a:r>
            <a:endParaRPr lang="en-US" dirty="0"/>
          </a:p>
        </p:txBody>
      </p:sp>
      <p:sp>
        <p:nvSpPr>
          <p:cNvPr id="3" name="Text Placeholder 2"/>
          <p:cNvSpPr>
            <a:spLocks noGrp="1"/>
          </p:cNvSpPr>
          <p:nvPr>
            <p:ph type="body" sz="quarter" idx="10"/>
          </p:nvPr>
        </p:nvSpPr>
        <p:spPr/>
        <p:txBody>
          <a:bodyPr>
            <a:normAutofit/>
          </a:bodyPr>
          <a:lstStyle/>
          <a:p>
            <a:pPr marL="285750" indent="-285750">
              <a:buFont typeface="Arial" panose="020B0604020202020204" pitchFamily="34" charset="0"/>
              <a:buChar char="•"/>
            </a:pPr>
            <a:r>
              <a:rPr lang="en-US" sz="2400" dirty="0" smtClean="0"/>
              <a:t>Lessee company enters into a lease:</a:t>
            </a:r>
          </a:p>
          <a:p>
            <a:pPr marL="577850" lvl="2" indent="-285750">
              <a:buFont typeface="Arial" panose="020B0604020202020204" pitchFamily="34" charset="0"/>
              <a:buChar char="•"/>
            </a:pPr>
            <a:r>
              <a:rPr lang="en-US" sz="2400" dirty="0" err="1" smtClean="0"/>
              <a:t>Noncancellable</a:t>
            </a:r>
            <a:r>
              <a:rPr lang="en-US" sz="2400" dirty="0" smtClean="0"/>
              <a:t> term:		5 years</a:t>
            </a:r>
          </a:p>
          <a:p>
            <a:pPr marL="577850" lvl="2" indent="-285750">
              <a:buFont typeface="Arial" panose="020B0604020202020204" pitchFamily="34" charset="0"/>
              <a:buChar char="•"/>
            </a:pPr>
            <a:r>
              <a:rPr lang="en-US" sz="2400" dirty="0" smtClean="0"/>
              <a:t>Renewal option:		5 years</a:t>
            </a:r>
          </a:p>
          <a:p>
            <a:pPr marL="285750" lvl="1" indent="-285750">
              <a:buFont typeface="Arial" panose="020B0604020202020204" pitchFamily="34" charset="0"/>
              <a:buChar char="•"/>
            </a:pPr>
            <a:r>
              <a:rPr lang="en-US" sz="2400" dirty="0" smtClean="0"/>
              <a:t>What factors would lessee consider in determining the lease term?</a:t>
            </a:r>
          </a:p>
          <a:p>
            <a:pPr marL="285750" lvl="1" indent="-285750">
              <a:buFont typeface="Arial" panose="020B0604020202020204" pitchFamily="34" charset="0"/>
              <a:buChar char="•"/>
            </a:pPr>
            <a:r>
              <a:rPr lang="en-US" sz="2400" dirty="0" smtClean="0"/>
              <a:t>Assume lease term is initially determined to be 5 years.  What could cause the lease term to change?</a:t>
            </a:r>
            <a:endParaRPr lang="en-US" sz="2400" dirty="0"/>
          </a:p>
        </p:txBody>
      </p:sp>
    </p:spTree>
    <p:extLst>
      <p:ext uri="{BB962C8B-B14F-4D97-AF65-F5344CB8AC3E}">
        <p14:creationId xmlns:p14="http://schemas.microsoft.com/office/powerpoint/2010/main" val="178709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p:txBody>
          <a:bodyPr>
            <a:normAutofit/>
          </a:bodyPr>
          <a:lstStyle/>
          <a:p>
            <a:pPr marL="285750" indent="-285750">
              <a:buFont typeface="Arial" panose="020B0604020202020204" pitchFamily="34" charset="0"/>
              <a:buChar char="•"/>
            </a:pPr>
            <a:r>
              <a:rPr lang="en-US" sz="3200" dirty="0" smtClean="0"/>
              <a:t>Principles-based standards</a:t>
            </a:r>
          </a:p>
          <a:p>
            <a:pPr marL="285750" indent="-285750">
              <a:buFont typeface="Arial" panose="020B0604020202020204" pitchFamily="34" charset="0"/>
              <a:buChar char="•"/>
            </a:pPr>
            <a:r>
              <a:rPr lang="en-US" sz="3200" dirty="0" smtClean="0"/>
              <a:t>Current Judgments in financial reporting</a:t>
            </a:r>
          </a:p>
          <a:p>
            <a:pPr marL="285750" indent="-285750">
              <a:buFont typeface="Arial" panose="020B0604020202020204" pitchFamily="34" charset="0"/>
              <a:buChar char="•"/>
            </a:pPr>
            <a:r>
              <a:rPr lang="en-US" sz="3200" dirty="0" smtClean="0"/>
              <a:t>Case studies</a:t>
            </a:r>
          </a:p>
          <a:p>
            <a:pPr marL="285750" indent="-285750">
              <a:buFont typeface="Arial" panose="020B0604020202020204" pitchFamily="34" charset="0"/>
              <a:buChar char="•"/>
            </a:pPr>
            <a:r>
              <a:rPr lang="en-US" sz="3200" dirty="0" smtClean="0"/>
              <a:t>Closing thoughts</a:t>
            </a:r>
          </a:p>
          <a:p>
            <a:pPr marL="577850" lvl="2" indent="-285750">
              <a:buFont typeface="Arial" panose="020B0604020202020204" pitchFamily="34" charset="0"/>
              <a:buChar char="•"/>
            </a:pPr>
            <a:endParaRPr lang="en-US" sz="3200" dirty="0" smtClean="0"/>
          </a:p>
          <a:p>
            <a:pPr marL="285750" lvl="1"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407355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Closing Thoughts</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971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ts val="6820"/>
              </a:lnSpc>
            </a:pPr>
            <a:r>
              <a:rPr dirty="0"/>
              <a:t>U</a:t>
            </a:r>
            <a:r>
              <a:rPr spc="5" dirty="0"/>
              <a:t>nde</a:t>
            </a:r>
            <a:r>
              <a:rPr dirty="0"/>
              <a:t>rst</a:t>
            </a:r>
            <a:r>
              <a:rPr spc="5" dirty="0"/>
              <a:t>an</a:t>
            </a:r>
            <a:r>
              <a:rPr spc="-10" dirty="0"/>
              <a:t>d</a:t>
            </a:r>
            <a:r>
              <a:rPr dirty="0"/>
              <a:t>i</a:t>
            </a:r>
            <a:r>
              <a:rPr spc="5" dirty="0"/>
              <a:t>n</a:t>
            </a:r>
            <a:r>
              <a:rPr dirty="0"/>
              <a:t>g</a:t>
            </a:r>
            <a:r>
              <a:rPr spc="-30" dirty="0"/>
              <a:t> </a:t>
            </a:r>
            <a:r>
              <a:rPr dirty="0"/>
              <a:t>t</a:t>
            </a:r>
            <a:r>
              <a:rPr spc="5" dirty="0"/>
              <a:t>h</a:t>
            </a:r>
            <a:r>
              <a:rPr dirty="0"/>
              <a:t>e</a:t>
            </a:r>
            <a:r>
              <a:rPr spc="-15" dirty="0"/>
              <a:t> </a:t>
            </a:r>
            <a:r>
              <a:rPr spc="5" dirty="0"/>
              <a:t>e</a:t>
            </a:r>
            <a:r>
              <a:rPr dirty="0"/>
              <a:t>sti</a:t>
            </a:r>
            <a:r>
              <a:rPr spc="5" dirty="0"/>
              <a:t>ma</a:t>
            </a:r>
            <a:r>
              <a:rPr dirty="0"/>
              <a:t>te</a:t>
            </a:r>
          </a:p>
        </p:txBody>
      </p:sp>
      <p:sp>
        <p:nvSpPr>
          <p:cNvPr id="3" name="object 3"/>
          <p:cNvSpPr/>
          <p:nvPr/>
        </p:nvSpPr>
        <p:spPr>
          <a:xfrm>
            <a:off x="1617725" y="5788914"/>
            <a:ext cx="6576059" cy="683260"/>
          </a:xfrm>
          <a:custGeom>
            <a:avLst/>
            <a:gdLst/>
            <a:ahLst/>
            <a:cxnLst/>
            <a:rect l="l" t="t" r="r" b="b"/>
            <a:pathLst>
              <a:path w="6576059" h="683260">
                <a:moveTo>
                  <a:pt x="0" y="0"/>
                </a:moveTo>
                <a:lnTo>
                  <a:pt x="6576059" y="0"/>
                </a:lnTo>
                <a:lnTo>
                  <a:pt x="6576059" y="682752"/>
                </a:lnTo>
                <a:lnTo>
                  <a:pt x="0" y="682752"/>
                </a:lnTo>
                <a:lnTo>
                  <a:pt x="0" y="0"/>
                </a:lnTo>
                <a:close/>
              </a:path>
            </a:pathLst>
          </a:custGeom>
          <a:solidFill>
            <a:srgbClr val="EAAA00"/>
          </a:solidFill>
        </p:spPr>
        <p:txBody>
          <a:bodyPr wrap="square" lIns="0" tIns="0" rIns="0" bIns="0" rtlCol="0"/>
          <a:lstStyle/>
          <a:p>
            <a:endParaRPr/>
          </a:p>
        </p:txBody>
      </p:sp>
      <p:sp>
        <p:nvSpPr>
          <p:cNvPr id="4" name="object 4"/>
          <p:cNvSpPr txBox="1"/>
          <p:nvPr/>
        </p:nvSpPr>
        <p:spPr>
          <a:xfrm>
            <a:off x="1957109" y="6016840"/>
            <a:ext cx="6076950" cy="276999"/>
          </a:xfrm>
          <a:prstGeom prst="rect">
            <a:avLst/>
          </a:prstGeom>
        </p:spPr>
        <p:txBody>
          <a:bodyPr vert="horz" wrap="square" lIns="0" tIns="0" rIns="0" bIns="0" rtlCol="0">
            <a:spAutoFit/>
          </a:bodyPr>
          <a:lstStyle/>
          <a:p>
            <a:pPr marL="12700">
              <a:lnSpc>
                <a:spcPct val="100000"/>
              </a:lnSpc>
            </a:pPr>
            <a:r>
              <a:rPr lang="en-US" sz="1800" b="1" dirty="0" smtClean="0">
                <a:latin typeface="Arial"/>
                <a:cs typeface="Arial"/>
              </a:rPr>
              <a:t>Have to </a:t>
            </a:r>
            <a:r>
              <a:rPr sz="1800" b="1" dirty="0" smtClean="0">
                <a:latin typeface="Arial"/>
                <a:cs typeface="Arial"/>
              </a:rPr>
              <a:t>g</a:t>
            </a:r>
            <a:r>
              <a:rPr sz="1800" b="1" spc="-5" dirty="0" smtClean="0">
                <a:latin typeface="Arial"/>
                <a:cs typeface="Arial"/>
              </a:rPr>
              <a:t>e</a:t>
            </a:r>
            <a:r>
              <a:rPr sz="1800" b="1" dirty="0" smtClean="0">
                <a:latin typeface="Arial"/>
                <a:cs typeface="Arial"/>
              </a:rPr>
              <a:t>t </a:t>
            </a:r>
            <a:r>
              <a:rPr sz="1800" b="1" dirty="0">
                <a:latin typeface="Arial"/>
                <a:cs typeface="Arial"/>
              </a:rPr>
              <a:t>the</a:t>
            </a:r>
            <a:r>
              <a:rPr sz="1800" b="1" spc="-15" dirty="0">
                <a:latin typeface="Arial"/>
                <a:cs typeface="Arial"/>
              </a:rPr>
              <a:t> </a:t>
            </a:r>
            <a:r>
              <a:rPr sz="1800" b="1" spc="-5" dirty="0">
                <a:latin typeface="Arial"/>
                <a:cs typeface="Arial"/>
              </a:rPr>
              <a:t>ass</a:t>
            </a:r>
            <a:r>
              <a:rPr sz="1800" b="1" dirty="0">
                <a:latin typeface="Arial"/>
                <a:cs typeface="Arial"/>
              </a:rPr>
              <a:t>u</a:t>
            </a:r>
            <a:r>
              <a:rPr sz="1800" b="1" spc="-5" dirty="0">
                <a:latin typeface="Arial"/>
                <a:cs typeface="Arial"/>
              </a:rPr>
              <a:t>m</a:t>
            </a:r>
            <a:r>
              <a:rPr sz="1800" b="1" dirty="0">
                <a:latin typeface="Arial"/>
                <a:cs typeface="Arial"/>
              </a:rPr>
              <a:t>ptions</a:t>
            </a:r>
            <a:r>
              <a:rPr sz="1800" b="1" spc="-5" dirty="0">
                <a:latin typeface="Arial"/>
                <a:cs typeface="Arial"/>
              </a:rPr>
              <a:t> </a:t>
            </a:r>
            <a:r>
              <a:rPr sz="1800" b="1" spc="-5" dirty="0" smtClean="0">
                <a:latin typeface="Arial"/>
                <a:cs typeface="Arial"/>
              </a:rPr>
              <a:t>r</a:t>
            </a:r>
            <a:r>
              <a:rPr sz="1800" b="1" dirty="0" smtClean="0">
                <a:latin typeface="Arial"/>
                <a:cs typeface="Arial"/>
              </a:rPr>
              <a:t>igh</a:t>
            </a:r>
            <a:r>
              <a:rPr lang="en-US" sz="1800" b="1" dirty="0" smtClean="0">
                <a:latin typeface="Arial"/>
                <a:cs typeface="Arial"/>
              </a:rPr>
              <a:t>t</a:t>
            </a:r>
            <a:endParaRPr sz="1800" dirty="0">
              <a:latin typeface="Arial"/>
              <a:cs typeface="Arial"/>
            </a:endParaRPr>
          </a:p>
        </p:txBody>
      </p:sp>
      <p:sp>
        <p:nvSpPr>
          <p:cNvPr id="5" name="object 5"/>
          <p:cNvSpPr/>
          <p:nvPr/>
        </p:nvSpPr>
        <p:spPr>
          <a:xfrm>
            <a:off x="1245110" y="5798821"/>
            <a:ext cx="835660" cy="661670"/>
          </a:xfrm>
          <a:custGeom>
            <a:avLst/>
            <a:gdLst/>
            <a:ahLst/>
            <a:cxnLst/>
            <a:rect l="l" t="t" r="r" b="b"/>
            <a:pathLst>
              <a:path w="835660" h="661670">
                <a:moveTo>
                  <a:pt x="425678" y="0"/>
                </a:moveTo>
                <a:lnTo>
                  <a:pt x="409473" y="0"/>
                </a:lnTo>
                <a:lnTo>
                  <a:pt x="402513" y="4203"/>
                </a:lnTo>
                <a:lnTo>
                  <a:pt x="398348" y="10096"/>
                </a:lnTo>
                <a:lnTo>
                  <a:pt x="3708" y="631101"/>
                </a:lnTo>
                <a:lnTo>
                  <a:pt x="0" y="637413"/>
                </a:lnTo>
                <a:lnTo>
                  <a:pt x="0" y="644994"/>
                </a:lnTo>
                <a:lnTo>
                  <a:pt x="3708" y="651306"/>
                </a:lnTo>
                <a:lnTo>
                  <a:pt x="7874" y="657631"/>
                </a:lnTo>
                <a:lnTo>
                  <a:pt x="15278" y="661416"/>
                </a:lnTo>
                <a:lnTo>
                  <a:pt x="819861" y="661416"/>
                </a:lnTo>
                <a:lnTo>
                  <a:pt x="827278" y="657631"/>
                </a:lnTo>
                <a:lnTo>
                  <a:pt x="831443" y="651306"/>
                </a:lnTo>
                <a:lnTo>
                  <a:pt x="835152" y="644994"/>
                </a:lnTo>
                <a:lnTo>
                  <a:pt x="835152" y="637413"/>
                </a:lnTo>
                <a:lnTo>
                  <a:pt x="831443" y="631101"/>
                </a:lnTo>
                <a:lnTo>
                  <a:pt x="436791" y="10096"/>
                </a:lnTo>
                <a:lnTo>
                  <a:pt x="433095" y="3784"/>
                </a:lnTo>
                <a:lnTo>
                  <a:pt x="425678" y="0"/>
                </a:lnTo>
                <a:close/>
              </a:path>
            </a:pathLst>
          </a:custGeom>
          <a:solidFill>
            <a:srgbClr val="000000"/>
          </a:solidFill>
        </p:spPr>
        <p:txBody>
          <a:bodyPr wrap="square" lIns="0" tIns="0" rIns="0" bIns="0" rtlCol="0"/>
          <a:lstStyle/>
          <a:p>
            <a:endParaRPr/>
          </a:p>
        </p:txBody>
      </p:sp>
      <p:sp>
        <p:nvSpPr>
          <p:cNvPr id="6" name="object 6"/>
          <p:cNvSpPr/>
          <p:nvPr/>
        </p:nvSpPr>
        <p:spPr>
          <a:xfrm>
            <a:off x="1312163" y="5859779"/>
            <a:ext cx="711835" cy="561340"/>
          </a:xfrm>
          <a:custGeom>
            <a:avLst/>
            <a:gdLst/>
            <a:ahLst/>
            <a:cxnLst/>
            <a:rect l="l" t="t" r="r" b="b"/>
            <a:pathLst>
              <a:path w="711835" h="561339">
                <a:moveTo>
                  <a:pt x="355854" y="0"/>
                </a:moveTo>
                <a:lnTo>
                  <a:pt x="0" y="560832"/>
                </a:lnTo>
                <a:lnTo>
                  <a:pt x="711708" y="560832"/>
                </a:lnTo>
                <a:lnTo>
                  <a:pt x="355854" y="0"/>
                </a:lnTo>
                <a:close/>
              </a:path>
            </a:pathLst>
          </a:custGeom>
          <a:solidFill>
            <a:srgbClr val="EAAA00"/>
          </a:solidFill>
        </p:spPr>
        <p:txBody>
          <a:bodyPr wrap="square" lIns="0" tIns="0" rIns="0" bIns="0" rtlCol="0"/>
          <a:lstStyle/>
          <a:p>
            <a:endParaRPr/>
          </a:p>
        </p:txBody>
      </p:sp>
      <p:sp>
        <p:nvSpPr>
          <p:cNvPr id="7" name="object 7"/>
          <p:cNvSpPr/>
          <p:nvPr/>
        </p:nvSpPr>
        <p:spPr>
          <a:xfrm>
            <a:off x="1617034" y="6276109"/>
            <a:ext cx="105410" cy="86360"/>
          </a:xfrm>
          <a:custGeom>
            <a:avLst/>
            <a:gdLst/>
            <a:ahLst/>
            <a:cxnLst/>
            <a:rect l="l" t="t" r="r" b="b"/>
            <a:pathLst>
              <a:path w="105410" h="86360">
                <a:moveTo>
                  <a:pt x="46725" y="0"/>
                </a:moveTo>
                <a:lnTo>
                  <a:pt x="8813" y="19014"/>
                </a:lnTo>
                <a:lnTo>
                  <a:pt x="0" y="42583"/>
                </a:lnTo>
                <a:lnTo>
                  <a:pt x="73" y="43726"/>
                </a:lnTo>
                <a:lnTo>
                  <a:pt x="26739" y="80090"/>
                </a:lnTo>
                <a:lnTo>
                  <a:pt x="58532" y="86321"/>
                </a:lnTo>
                <a:lnTo>
                  <a:pt x="73373" y="83041"/>
                </a:lnTo>
                <a:lnTo>
                  <a:pt x="102744" y="55867"/>
                </a:lnTo>
                <a:lnTo>
                  <a:pt x="104951" y="42583"/>
                </a:lnTo>
                <a:lnTo>
                  <a:pt x="103955" y="34109"/>
                </a:lnTo>
                <a:lnTo>
                  <a:pt x="63824" y="1578"/>
                </a:lnTo>
                <a:lnTo>
                  <a:pt x="46725" y="0"/>
                </a:lnTo>
                <a:close/>
              </a:path>
            </a:pathLst>
          </a:custGeom>
          <a:solidFill>
            <a:srgbClr val="000000"/>
          </a:solidFill>
        </p:spPr>
        <p:txBody>
          <a:bodyPr wrap="square" lIns="0" tIns="0" rIns="0" bIns="0" rtlCol="0"/>
          <a:lstStyle/>
          <a:p>
            <a:endParaRPr/>
          </a:p>
        </p:txBody>
      </p:sp>
      <p:sp>
        <p:nvSpPr>
          <p:cNvPr id="8" name="object 8"/>
          <p:cNvSpPr/>
          <p:nvPr/>
        </p:nvSpPr>
        <p:spPr>
          <a:xfrm>
            <a:off x="1617254" y="5995415"/>
            <a:ext cx="103505" cy="234950"/>
          </a:xfrm>
          <a:custGeom>
            <a:avLst/>
            <a:gdLst/>
            <a:ahLst/>
            <a:cxnLst/>
            <a:rect l="l" t="t" r="r" b="b"/>
            <a:pathLst>
              <a:path w="103505" h="234950">
                <a:moveTo>
                  <a:pt x="51757" y="0"/>
                </a:moveTo>
                <a:lnTo>
                  <a:pt x="11641" y="15723"/>
                </a:lnTo>
                <a:lnTo>
                  <a:pt x="0" y="38955"/>
                </a:lnTo>
                <a:lnTo>
                  <a:pt x="15041" y="194881"/>
                </a:lnTo>
                <a:lnTo>
                  <a:pt x="29613" y="230488"/>
                </a:lnTo>
                <a:lnTo>
                  <a:pt x="43858" y="234696"/>
                </a:lnTo>
                <a:lnTo>
                  <a:pt x="59187" y="234696"/>
                </a:lnTo>
                <a:lnTo>
                  <a:pt x="87781" y="196441"/>
                </a:lnTo>
                <a:lnTo>
                  <a:pt x="103344" y="43599"/>
                </a:lnTo>
                <a:lnTo>
                  <a:pt x="101000" y="30533"/>
                </a:lnTo>
                <a:lnTo>
                  <a:pt x="71620" y="3346"/>
                </a:lnTo>
                <a:lnTo>
                  <a:pt x="51757" y="0"/>
                </a:lnTo>
                <a:close/>
              </a:path>
            </a:pathLst>
          </a:custGeom>
          <a:solidFill>
            <a:srgbClr val="000000"/>
          </a:solidFill>
        </p:spPr>
        <p:txBody>
          <a:bodyPr wrap="square" lIns="0" tIns="0" rIns="0" bIns="0" rtlCol="0"/>
          <a:lstStyle/>
          <a:p>
            <a:endParaRPr/>
          </a:p>
        </p:txBody>
      </p:sp>
      <p:sp>
        <p:nvSpPr>
          <p:cNvPr id="9" name="object 9"/>
          <p:cNvSpPr/>
          <p:nvPr/>
        </p:nvSpPr>
        <p:spPr>
          <a:xfrm>
            <a:off x="457200" y="1621536"/>
            <a:ext cx="1847214" cy="1605280"/>
          </a:xfrm>
          <a:custGeom>
            <a:avLst/>
            <a:gdLst/>
            <a:ahLst/>
            <a:cxnLst/>
            <a:rect l="l" t="t" r="r" b="b"/>
            <a:pathLst>
              <a:path w="1847214" h="1605280">
                <a:moveTo>
                  <a:pt x="0" y="0"/>
                </a:moveTo>
                <a:lnTo>
                  <a:pt x="1847088" y="0"/>
                </a:lnTo>
                <a:lnTo>
                  <a:pt x="1847088" y="1604772"/>
                </a:lnTo>
                <a:lnTo>
                  <a:pt x="0" y="1604772"/>
                </a:lnTo>
                <a:lnTo>
                  <a:pt x="0" y="0"/>
                </a:lnTo>
                <a:close/>
              </a:path>
            </a:pathLst>
          </a:custGeom>
          <a:solidFill>
            <a:srgbClr val="808080"/>
          </a:solidFill>
        </p:spPr>
        <p:txBody>
          <a:bodyPr wrap="square" lIns="0" tIns="0" rIns="0" bIns="0" rtlCol="0"/>
          <a:lstStyle/>
          <a:p>
            <a:endParaRPr/>
          </a:p>
        </p:txBody>
      </p:sp>
      <p:sp>
        <p:nvSpPr>
          <p:cNvPr id="10" name="object 10"/>
          <p:cNvSpPr txBox="1"/>
          <p:nvPr/>
        </p:nvSpPr>
        <p:spPr>
          <a:xfrm>
            <a:off x="633759" y="2079895"/>
            <a:ext cx="1492885" cy="716280"/>
          </a:xfrm>
          <a:prstGeom prst="rect">
            <a:avLst/>
          </a:prstGeom>
        </p:spPr>
        <p:txBody>
          <a:bodyPr vert="horz" wrap="square" lIns="0" tIns="0" rIns="0" bIns="0" rtlCol="0">
            <a:spAutoFit/>
          </a:bodyPr>
          <a:lstStyle/>
          <a:p>
            <a:pPr marL="12700" marR="5080" indent="1905" algn="ctr">
              <a:lnSpc>
                <a:spcPct val="100000"/>
              </a:lnSpc>
            </a:pPr>
            <a:r>
              <a:rPr sz="1600" b="1" spc="-25" dirty="0">
                <a:solidFill>
                  <a:srgbClr val="FFFFFF"/>
                </a:solidFill>
                <a:latin typeface="Arial"/>
                <a:cs typeface="Arial"/>
              </a:rPr>
              <a:t>G</a:t>
            </a:r>
            <a:r>
              <a:rPr sz="1600" b="1" spc="-55" dirty="0">
                <a:solidFill>
                  <a:srgbClr val="FFFFFF"/>
                </a:solidFill>
                <a:latin typeface="Arial"/>
                <a:cs typeface="Arial"/>
              </a:rPr>
              <a:t>A</a:t>
            </a:r>
            <a:r>
              <a:rPr sz="1600" b="1" spc="-30" dirty="0">
                <a:solidFill>
                  <a:srgbClr val="FFFFFF"/>
                </a:solidFill>
                <a:latin typeface="Arial"/>
                <a:cs typeface="Arial"/>
              </a:rPr>
              <a:t>A</a:t>
            </a:r>
            <a:r>
              <a:rPr sz="1600" b="1" spc="-15" dirty="0">
                <a:solidFill>
                  <a:srgbClr val="FFFFFF"/>
                </a:solidFill>
                <a:latin typeface="Arial"/>
                <a:cs typeface="Arial"/>
              </a:rPr>
              <a:t>P</a:t>
            </a:r>
            <a:r>
              <a:rPr sz="1600" b="1" spc="25" dirty="0">
                <a:solidFill>
                  <a:srgbClr val="FFFFFF"/>
                </a:solidFill>
                <a:latin typeface="Arial"/>
                <a:cs typeface="Arial"/>
              </a:rPr>
              <a:t> </a:t>
            </a:r>
            <a:r>
              <a:rPr sz="1600" b="1" spc="-15" dirty="0">
                <a:solidFill>
                  <a:srgbClr val="FFFFFF"/>
                </a:solidFill>
                <a:latin typeface="Arial"/>
                <a:cs typeface="Arial"/>
              </a:rPr>
              <a:t>u</a:t>
            </a:r>
            <a:r>
              <a:rPr sz="1600" b="1" spc="-10" dirty="0">
                <a:solidFill>
                  <a:srgbClr val="FFFFFF"/>
                </a:solidFill>
                <a:latin typeface="Arial"/>
                <a:cs typeface="Arial"/>
              </a:rPr>
              <a:t>sed</a:t>
            </a:r>
            <a:r>
              <a:rPr sz="1600" b="1" spc="5" dirty="0">
                <a:solidFill>
                  <a:srgbClr val="FFFFFF"/>
                </a:solidFill>
                <a:latin typeface="Arial"/>
                <a:cs typeface="Arial"/>
              </a:rPr>
              <a:t> </a:t>
            </a:r>
            <a:r>
              <a:rPr sz="1600" b="1" spc="-15" dirty="0">
                <a:solidFill>
                  <a:srgbClr val="FFFFFF"/>
                </a:solidFill>
                <a:latin typeface="Arial"/>
                <a:cs typeface="Arial"/>
              </a:rPr>
              <a:t>to</a:t>
            </a:r>
            <a:r>
              <a:rPr sz="1600" b="1" spc="-10" dirty="0">
                <a:solidFill>
                  <a:srgbClr val="FFFFFF"/>
                </a:solidFill>
                <a:latin typeface="Arial"/>
                <a:cs typeface="Arial"/>
              </a:rPr>
              <a:t> acc</a:t>
            </a:r>
            <a:r>
              <a:rPr sz="1600" b="1" spc="-15" dirty="0">
                <a:solidFill>
                  <a:srgbClr val="FFFFFF"/>
                </a:solidFill>
                <a:latin typeface="Arial"/>
                <a:cs typeface="Arial"/>
              </a:rPr>
              <a:t>oun</a:t>
            </a:r>
            <a:r>
              <a:rPr sz="1600" b="1" spc="-10" dirty="0">
                <a:solidFill>
                  <a:srgbClr val="FFFFFF"/>
                </a:solidFill>
                <a:latin typeface="Arial"/>
                <a:cs typeface="Arial"/>
              </a:rPr>
              <a:t>t</a:t>
            </a:r>
            <a:r>
              <a:rPr sz="1600" b="1" spc="15" dirty="0">
                <a:solidFill>
                  <a:srgbClr val="FFFFFF"/>
                </a:solidFill>
                <a:latin typeface="Arial"/>
                <a:cs typeface="Arial"/>
              </a:rPr>
              <a:t> </a:t>
            </a:r>
            <a:r>
              <a:rPr sz="1600" b="1" spc="-15" dirty="0">
                <a:solidFill>
                  <a:srgbClr val="FFFFFF"/>
                </a:solidFill>
                <a:latin typeface="Arial"/>
                <a:cs typeface="Arial"/>
              </a:rPr>
              <a:t>fo</a:t>
            </a:r>
            <a:r>
              <a:rPr sz="1600" b="1" spc="-10" dirty="0">
                <a:solidFill>
                  <a:srgbClr val="FFFFFF"/>
                </a:solidFill>
                <a:latin typeface="Arial"/>
                <a:cs typeface="Arial"/>
              </a:rPr>
              <a:t>r</a:t>
            </a:r>
            <a:r>
              <a:rPr sz="1600" b="1" spc="25" dirty="0">
                <a:solidFill>
                  <a:srgbClr val="FFFFFF"/>
                </a:solidFill>
                <a:latin typeface="Arial"/>
                <a:cs typeface="Arial"/>
              </a:rPr>
              <a:t> </a:t>
            </a:r>
            <a:r>
              <a:rPr sz="1600" b="1" spc="-15" dirty="0">
                <a:solidFill>
                  <a:srgbClr val="FFFFFF"/>
                </a:solidFill>
                <a:latin typeface="Arial"/>
                <a:cs typeface="Arial"/>
              </a:rPr>
              <a:t>the</a:t>
            </a:r>
            <a:r>
              <a:rPr sz="1600" b="1" spc="-10" dirty="0">
                <a:solidFill>
                  <a:srgbClr val="FFFFFF"/>
                </a:solidFill>
                <a:latin typeface="Arial"/>
                <a:cs typeface="Arial"/>
              </a:rPr>
              <a:t> es</a:t>
            </a:r>
            <a:r>
              <a:rPr sz="1600" b="1" spc="-15" dirty="0">
                <a:solidFill>
                  <a:srgbClr val="FFFFFF"/>
                </a:solidFill>
                <a:latin typeface="Arial"/>
                <a:cs typeface="Arial"/>
              </a:rPr>
              <a:t>t</a:t>
            </a:r>
            <a:r>
              <a:rPr sz="1600" b="1" spc="-5" dirty="0">
                <a:solidFill>
                  <a:srgbClr val="FFFFFF"/>
                </a:solidFill>
                <a:latin typeface="Arial"/>
                <a:cs typeface="Arial"/>
              </a:rPr>
              <a:t>i</a:t>
            </a:r>
            <a:r>
              <a:rPr sz="1600" b="1" spc="-20" dirty="0">
                <a:solidFill>
                  <a:srgbClr val="FFFFFF"/>
                </a:solidFill>
                <a:latin typeface="Arial"/>
                <a:cs typeface="Arial"/>
              </a:rPr>
              <a:t>m</a:t>
            </a:r>
            <a:r>
              <a:rPr sz="1600" b="1" spc="-10" dirty="0">
                <a:solidFill>
                  <a:srgbClr val="FFFFFF"/>
                </a:solidFill>
                <a:latin typeface="Arial"/>
                <a:cs typeface="Arial"/>
              </a:rPr>
              <a:t>a</a:t>
            </a:r>
            <a:r>
              <a:rPr sz="1600" b="1" spc="-15" dirty="0">
                <a:solidFill>
                  <a:srgbClr val="FFFFFF"/>
                </a:solidFill>
                <a:latin typeface="Arial"/>
                <a:cs typeface="Arial"/>
              </a:rPr>
              <a:t>t</a:t>
            </a:r>
            <a:r>
              <a:rPr sz="1600" b="1" spc="-10" dirty="0">
                <a:solidFill>
                  <a:srgbClr val="FFFFFF"/>
                </a:solidFill>
                <a:latin typeface="Arial"/>
                <a:cs typeface="Arial"/>
              </a:rPr>
              <a:t>e</a:t>
            </a:r>
            <a:endParaRPr sz="1600">
              <a:latin typeface="Arial"/>
              <a:cs typeface="Arial"/>
            </a:endParaRPr>
          </a:p>
        </p:txBody>
      </p:sp>
      <p:sp>
        <p:nvSpPr>
          <p:cNvPr id="11" name="object 11"/>
          <p:cNvSpPr/>
          <p:nvPr/>
        </p:nvSpPr>
        <p:spPr>
          <a:xfrm>
            <a:off x="2593848" y="1621536"/>
            <a:ext cx="1847214" cy="1605280"/>
          </a:xfrm>
          <a:custGeom>
            <a:avLst/>
            <a:gdLst/>
            <a:ahLst/>
            <a:cxnLst/>
            <a:rect l="l" t="t" r="r" b="b"/>
            <a:pathLst>
              <a:path w="1847214" h="1605280">
                <a:moveTo>
                  <a:pt x="0" y="0"/>
                </a:moveTo>
                <a:lnTo>
                  <a:pt x="1847088" y="0"/>
                </a:lnTo>
                <a:lnTo>
                  <a:pt x="1847088" y="1604772"/>
                </a:lnTo>
                <a:lnTo>
                  <a:pt x="0" y="1604772"/>
                </a:lnTo>
                <a:lnTo>
                  <a:pt x="0" y="0"/>
                </a:lnTo>
                <a:close/>
              </a:path>
            </a:pathLst>
          </a:custGeom>
          <a:solidFill>
            <a:srgbClr val="808080"/>
          </a:solidFill>
        </p:spPr>
        <p:txBody>
          <a:bodyPr wrap="square" lIns="0" tIns="0" rIns="0" bIns="0" rtlCol="0"/>
          <a:lstStyle/>
          <a:p>
            <a:endParaRPr/>
          </a:p>
        </p:txBody>
      </p:sp>
      <p:sp>
        <p:nvSpPr>
          <p:cNvPr id="12" name="object 12"/>
          <p:cNvSpPr txBox="1"/>
          <p:nvPr/>
        </p:nvSpPr>
        <p:spPr>
          <a:xfrm>
            <a:off x="2815927" y="1957975"/>
            <a:ext cx="1403350" cy="960119"/>
          </a:xfrm>
          <a:prstGeom prst="rect">
            <a:avLst/>
          </a:prstGeom>
        </p:spPr>
        <p:txBody>
          <a:bodyPr vert="horz" wrap="square" lIns="0" tIns="0" rIns="0" bIns="0" rtlCol="0">
            <a:spAutoFit/>
          </a:bodyPr>
          <a:lstStyle/>
          <a:p>
            <a:pPr marL="12700" marR="5080" algn="ctr">
              <a:lnSpc>
                <a:spcPct val="100000"/>
              </a:lnSpc>
            </a:pPr>
            <a:r>
              <a:rPr sz="1600" b="1" spc="-15" dirty="0">
                <a:solidFill>
                  <a:srgbClr val="FFFFFF"/>
                </a:solidFill>
                <a:latin typeface="Arial"/>
                <a:cs typeface="Arial"/>
              </a:rPr>
              <a:t>Methodo</a:t>
            </a:r>
            <a:r>
              <a:rPr sz="1600" b="1" spc="-5" dirty="0">
                <a:solidFill>
                  <a:srgbClr val="FFFFFF"/>
                </a:solidFill>
                <a:latin typeface="Arial"/>
                <a:cs typeface="Arial"/>
              </a:rPr>
              <a:t>l</a:t>
            </a:r>
            <a:r>
              <a:rPr sz="1600" b="1" spc="-15" dirty="0">
                <a:solidFill>
                  <a:srgbClr val="FFFFFF"/>
                </a:solidFill>
                <a:latin typeface="Arial"/>
                <a:cs typeface="Arial"/>
              </a:rPr>
              <a:t>o</a:t>
            </a:r>
            <a:r>
              <a:rPr sz="1600" b="1" spc="-5" dirty="0">
                <a:solidFill>
                  <a:srgbClr val="FFFFFF"/>
                </a:solidFill>
                <a:latin typeface="Arial"/>
                <a:cs typeface="Arial"/>
              </a:rPr>
              <a:t>g</a:t>
            </a:r>
            <a:r>
              <a:rPr sz="1600" b="1" spc="-10" dirty="0">
                <a:solidFill>
                  <a:srgbClr val="FFFFFF"/>
                </a:solidFill>
                <a:latin typeface="Arial"/>
                <a:cs typeface="Arial"/>
              </a:rPr>
              <a:t>y</a:t>
            </a:r>
            <a:r>
              <a:rPr sz="1600" b="1" spc="35" dirty="0">
                <a:solidFill>
                  <a:srgbClr val="FFFFFF"/>
                </a:solidFill>
                <a:latin typeface="Arial"/>
                <a:cs typeface="Arial"/>
              </a:rPr>
              <a:t> </a:t>
            </a:r>
            <a:r>
              <a:rPr sz="1600" b="1" spc="-5" dirty="0">
                <a:solidFill>
                  <a:srgbClr val="FFFFFF"/>
                </a:solidFill>
                <a:latin typeface="Arial"/>
                <a:cs typeface="Arial"/>
              </a:rPr>
              <a:t>/ </a:t>
            </a:r>
            <a:r>
              <a:rPr sz="1600" b="1" spc="-20" dirty="0">
                <a:solidFill>
                  <a:srgbClr val="FFFFFF"/>
                </a:solidFill>
                <a:latin typeface="Arial"/>
                <a:cs typeface="Arial"/>
              </a:rPr>
              <a:t>mod</a:t>
            </a:r>
            <a:r>
              <a:rPr sz="1600" b="1" spc="-10" dirty="0">
                <a:solidFill>
                  <a:srgbClr val="FFFFFF"/>
                </a:solidFill>
                <a:latin typeface="Arial"/>
                <a:cs typeface="Arial"/>
              </a:rPr>
              <a:t>el</a:t>
            </a:r>
            <a:r>
              <a:rPr sz="1600" b="1" spc="20" dirty="0">
                <a:solidFill>
                  <a:srgbClr val="FFFFFF"/>
                </a:solidFill>
                <a:latin typeface="Arial"/>
                <a:cs typeface="Arial"/>
              </a:rPr>
              <a:t> </a:t>
            </a:r>
            <a:r>
              <a:rPr sz="1600" b="1" spc="-15" dirty="0">
                <a:solidFill>
                  <a:srgbClr val="FFFFFF"/>
                </a:solidFill>
                <a:latin typeface="Arial"/>
                <a:cs typeface="Arial"/>
              </a:rPr>
              <a:t>u</a:t>
            </a:r>
            <a:r>
              <a:rPr sz="1600" b="1" spc="-10" dirty="0">
                <a:solidFill>
                  <a:srgbClr val="FFFFFF"/>
                </a:solidFill>
                <a:latin typeface="Arial"/>
                <a:cs typeface="Arial"/>
              </a:rPr>
              <a:t>sed</a:t>
            </a:r>
            <a:r>
              <a:rPr sz="1600" b="1" spc="5" dirty="0">
                <a:solidFill>
                  <a:srgbClr val="FFFFFF"/>
                </a:solidFill>
                <a:latin typeface="Arial"/>
                <a:cs typeface="Arial"/>
              </a:rPr>
              <a:t> </a:t>
            </a:r>
            <a:r>
              <a:rPr sz="1600" b="1" spc="-15" dirty="0">
                <a:solidFill>
                  <a:srgbClr val="FFFFFF"/>
                </a:solidFill>
                <a:latin typeface="Arial"/>
                <a:cs typeface="Arial"/>
              </a:rPr>
              <a:t>to d</a:t>
            </a:r>
            <a:r>
              <a:rPr sz="1600" b="1" spc="-10" dirty="0">
                <a:solidFill>
                  <a:srgbClr val="FFFFFF"/>
                </a:solidFill>
                <a:latin typeface="Arial"/>
                <a:cs typeface="Arial"/>
              </a:rPr>
              <a:t>e</a:t>
            </a:r>
            <a:r>
              <a:rPr sz="1600" b="1" spc="-15" dirty="0">
                <a:solidFill>
                  <a:srgbClr val="FFFFFF"/>
                </a:solidFill>
                <a:latin typeface="Arial"/>
                <a:cs typeface="Arial"/>
              </a:rPr>
              <a:t>t</a:t>
            </a:r>
            <a:r>
              <a:rPr sz="1600" b="1" spc="-10" dirty="0">
                <a:solidFill>
                  <a:srgbClr val="FFFFFF"/>
                </a:solidFill>
                <a:latin typeface="Arial"/>
                <a:cs typeface="Arial"/>
              </a:rPr>
              <a:t>er</a:t>
            </a:r>
            <a:r>
              <a:rPr sz="1600" b="1" spc="-20" dirty="0">
                <a:solidFill>
                  <a:srgbClr val="FFFFFF"/>
                </a:solidFill>
                <a:latin typeface="Arial"/>
                <a:cs typeface="Arial"/>
              </a:rPr>
              <a:t>m</a:t>
            </a:r>
            <a:r>
              <a:rPr sz="1600" b="1" spc="-5" dirty="0">
                <a:solidFill>
                  <a:srgbClr val="FFFFFF"/>
                </a:solidFill>
                <a:latin typeface="Arial"/>
                <a:cs typeface="Arial"/>
              </a:rPr>
              <a:t>i</a:t>
            </a:r>
            <a:r>
              <a:rPr sz="1600" b="1" spc="-15" dirty="0">
                <a:solidFill>
                  <a:srgbClr val="FFFFFF"/>
                </a:solidFill>
                <a:latin typeface="Arial"/>
                <a:cs typeface="Arial"/>
              </a:rPr>
              <a:t>ne</a:t>
            </a:r>
            <a:r>
              <a:rPr sz="1600" b="1" spc="-10" dirty="0">
                <a:solidFill>
                  <a:srgbClr val="FFFFFF"/>
                </a:solidFill>
                <a:latin typeface="Arial"/>
                <a:cs typeface="Arial"/>
              </a:rPr>
              <a:t> es</a:t>
            </a:r>
            <a:r>
              <a:rPr sz="1600" b="1" spc="-15" dirty="0">
                <a:solidFill>
                  <a:srgbClr val="FFFFFF"/>
                </a:solidFill>
                <a:latin typeface="Arial"/>
                <a:cs typeface="Arial"/>
              </a:rPr>
              <a:t>t</a:t>
            </a:r>
            <a:r>
              <a:rPr sz="1600" b="1" spc="-5" dirty="0">
                <a:solidFill>
                  <a:srgbClr val="FFFFFF"/>
                </a:solidFill>
                <a:latin typeface="Arial"/>
                <a:cs typeface="Arial"/>
              </a:rPr>
              <a:t>i</a:t>
            </a:r>
            <a:r>
              <a:rPr sz="1600" b="1" spc="-20" dirty="0">
                <a:solidFill>
                  <a:srgbClr val="FFFFFF"/>
                </a:solidFill>
                <a:latin typeface="Arial"/>
                <a:cs typeface="Arial"/>
              </a:rPr>
              <a:t>m</a:t>
            </a:r>
            <a:r>
              <a:rPr sz="1600" b="1" spc="-10" dirty="0">
                <a:solidFill>
                  <a:srgbClr val="FFFFFF"/>
                </a:solidFill>
                <a:latin typeface="Arial"/>
                <a:cs typeface="Arial"/>
              </a:rPr>
              <a:t>a</a:t>
            </a:r>
            <a:r>
              <a:rPr sz="1600" b="1" spc="-15" dirty="0">
                <a:solidFill>
                  <a:srgbClr val="FFFFFF"/>
                </a:solidFill>
                <a:latin typeface="Arial"/>
                <a:cs typeface="Arial"/>
              </a:rPr>
              <a:t>t</a:t>
            </a:r>
            <a:r>
              <a:rPr sz="1600" b="1" spc="-10" dirty="0">
                <a:solidFill>
                  <a:srgbClr val="FFFFFF"/>
                </a:solidFill>
                <a:latin typeface="Arial"/>
                <a:cs typeface="Arial"/>
              </a:rPr>
              <a:t>e</a:t>
            </a:r>
            <a:endParaRPr sz="1600">
              <a:latin typeface="Arial"/>
              <a:cs typeface="Arial"/>
            </a:endParaRPr>
          </a:p>
        </p:txBody>
      </p:sp>
      <p:sp>
        <p:nvSpPr>
          <p:cNvPr id="13" name="object 13"/>
          <p:cNvSpPr/>
          <p:nvPr/>
        </p:nvSpPr>
        <p:spPr>
          <a:xfrm>
            <a:off x="4730496" y="1621536"/>
            <a:ext cx="1847214" cy="1605280"/>
          </a:xfrm>
          <a:custGeom>
            <a:avLst/>
            <a:gdLst/>
            <a:ahLst/>
            <a:cxnLst/>
            <a:rect l="l" t="t" r="r" b="b"/>
            <a:pathLst>
              <a:path w="1847215" h="1605280">
                <a:moveTo>
                  <a:pt x="0" y="0"/>
                </a:moveTo>
                <a:lnTo>
                  <a:pt x="1847088" y="0"/>
                </a:lnTo>
                <a:lnTo>
                  <a:pt x="1847088" y="1604772"/>
                </a:lnTo>
                <a:lnTo>
                  <a:pt x="0" y="1604772"/>
                </a:lnTo>
                <a:lnTo>
                  <a:pt x="0" y="0"/>
                </a:lnTo>
                <a:close/>
              </a:path>
            </a:pathLst>
          </a:custGeom>
          <a:solidFill>
            <a:srgbClr val="808080"/>
          </a:solidFill>
        </p:spPr>
        <p:txBody>
          <a:bodyPr wrap="square" lIns="0" tIns="0" rIns="0" bIns="0" rtlCol="0"/>
          <a:lstStyle/>
          <a:p>
            <a:endParaRPr/>
          </a:p>
        </p:txBody>
      </p:sp>
      <p:sp>
        <p:nvSpPr>
          <p:cNvPr id="14" name="object 14"/>
          <p:cNvSpPr txBox="1"/>
          <p:nvPr/>
        </p:nvSpPr>
        <p:spPr>
          <a:xfrm>
            <a:off x="4862377" y="2201815"/>
            <a:ext cx="1582420" cy="472440"/>
          </a:xfrm>
          <a:prstGeom prst="rect">
            <a:avLst/>
          </a:prstGeom>
        </p:spPr>
        <p:txBody>
          <a:bodyPr vert="horz" wrap="square" lIns="0" tIns="0" rIns="0" bIns="0" rtlCol="0">
            <a:spAutoFit/>
          </a:bodyPr>
          <a:lstStyle/>
          <a:p>
            <a:pPr marL="12700" marR="5080" indent="60960">
              <a:lnSpc>
                <a:spcPct val="100000"/>
              </a:lnSpc>
            </a:pPr>
            <a:r>
              <a:rPr sz="1600" b="1" spc="-5" dirty="0">
                <a:solidFill>
                  <a:srgbClr val="FFFFFF"/>
                </a:solidFill>
                <a:latin typeface="Arial"/>
                <a:cs typeface="Arial"/>
              </a:rPr>
              <a:t>I</a:t>
            </a:r>
            <a:r>
              <a:rPr sz="1600" b="1" spc="-15" dirty="0">
                <a:solidFill>
                  <a:srgbClr val="FFFFFF"/>
                </a:solidFill>
                <a:latin typeface="Arial"/>
                <a:cs typeface="Arial"/>
              </a:rPr>
              <a:t>n</a:t>
            </a:r>
            <a:r>
              <a:rPr sz="1600" b="1" spc="-50" dirty="0">
                <a:solidFill>
                  <a:srgbClr val="FFFFFF"/>
                </a:solidFill>
                <a:latin typeface="Arial"/>
                <a:cs typeface="Arial"/>
              </a:rPr>
              <a:t>v</a:t>
            </a:r>
            <a:r>
              <a:rPr sz="1600" b="1" spc="-15" dirty="0">
                <a:solidFill>
                  <a:srgbClr val="FFFFFF"/>
                </a:solidFill>
                <a:latin typeface="Arial"/>
                <a:cs typeface="Arial"/>
              </a:rPr>
              <a:t>o</a:t>
            </a:r>
            <a:r>
              <a:rPr sz="1600" b="1" spc="0" dirty="0">
                <a:solidFill>
                  <a:srgbClr val="FFFFFF"/>
                </a:solidFill>
                <a:latin typeface="Arial"/>
                <a:cs typeface="Arial"/>
              </a:rPr>
              <a:t>l</a:t>
            </a:r>
            <a:r>
              <a:rPr sz="1600" b="1" spc="-35" dirty="0">
                <a:solidFill>
                  <a:srgbClr val="FFFFFF"/>
                </a:solidFill>
                <a:latin typeface="Arial"/>
                <a:cs typeface="Arial"/>
              </a:rPr>
              <a:t>v</a:t>
            </a:r>
            <a:r>
              <a:rPr sz="1600" b="1" dirty="0">
                <a:solidFill>
                  <a:srgbClr val="FFFFFF"/>
                </a:solidFill>
                <a:latin typeface="Arial"/>
                <a:cs typeface="Arial"/>
              </a:rPr>
              <a:t>e</a:t>
            </a:r>
            <a:r>
              <a:rPr sz="1600" b="1" spc="-20" dirty="0">
                <a:solidFill>
                  <a:srgbClr val="FFFFFF"/>
                </a:solidFill>
                <a:latin typeface="Arial"/>
                <a:cs typeface="Arial"/>
              </a:rPr>
              <a:t>m</a:t>
            </a:r>
            <a:r>
              <a:rPr sz="1600" b="1" spc="-10" dirty="0">
                <a:solidFill>
                  <a:srgbClr val="FFFFFF"/>
                </a:solidFill>
                <a:latin typeface="Arial"/>
                <a:cs typeface="Arial"/>
              </a:rPr>
              <a:t>e</a:t>
            </a:r>
            <a:r>
              <a:rPr sz="1600" b="1" spc="-5" dirty="0">
                <a:solidFill>
                  <a:srgbClr val="FFFFFF"/>
                </a:solidFill>
                <a:latin typeface="Arial"/>
                <a:cs typeface="Arial"/>
              </a:rPr>
              <a:t>n</a:t>
            </a:r>
            <a:r>
              <a:rPr sz="1600" b="1" spc="-10" dirty="0">
                <a:solidFill>
                  <a:srgbClr val="FFFFFF"/>
                </a:solidFill>
                <a:latin typeface="Arial"/>
                <a:cs typeface="Arial"/>
              </a:rPr>
              <a:t>t</a:t>
            </a:r>
            <a:r>
              <a:rPr sz="1600" b="1" spc="65" dirty="0">
                <a:solidFill>
                  <a:srgbClr val="FFFFFF"/>
                </a:solidFill>
                <a:latin typeface="Arial"/>
                <a:cs typeface="Arial"/>
              </a:rPr>
              <a:t> </a:t>
            </a:r>
            <a:r>
              <a:rPr sz="1600" b="1" spc="-15" dirty="0">
                <a:solidFill>
                  <a:srgbClr val="FFFFFF"/>
                </a:solidFill>
                <a:latin typeface="Arial"/>
                <a:cs typeface="Arial"/>
              </a:rPr>
              <a:t>of</a:t>
            </a:r>
            <a:r>
              <a:rPr sz="1600" b="1" spc="-10" dirty="0">
                <a:solidFill>
                  <a:srgbClr val="FFFFFF"/>
                </a:solidFill>
                <a:latin typeface="Arial"/>
                <a:cs typeface="Arial"/>
              </a:rPr>
              <a:t> ex</a:t>
            </a:r>
            <a:r>
              <a:rPr sz="1600" b="1" spc="-15" dirty="0">
                <a:solidFill>
                  <a:srgbClr val="FFFFFF"/>
                </a:solidFill>
                <a:latin typeface="Arial"/>
                <a:cs typeface="Arial"/>
              </a:rPr>
              <a:t>t</a:t>
            </a:r>
            <a:r>
              <a:rPr sz="1600" b="1" spc="-10" dirty="0">
                <a:solidFill>
                  <a:srgbClr val="FFFFFF"/>
                </a:solidFill>
                <a:latin typeface="Arial"/>
                <a:cs typeface="Arial"/>
              </a:rPr>
              <a:t>er</a:t>
            </a:r>
            <a:r>
              <a:rPr sz="1600" b="1" spc="-15" dirty="0">
                <a:solidFill>
                  <a:srgbClr val="FFFFFF"/>
                </a:solidFill>
                <a:latin typeface="Arial"/>
                <a:cs typeface="Arial"/>
              </a:rPr>
              <a:t>n</a:t>
            </a:r>
            <a:r>
              <a:rPr sz="1600" b="1" spc="-10" dirty="0">
                <a:solidFill>
                  <a:srgbClr val="FFFFFF"/>
                </a:solidFill>
                <a:latin typeface="Arial"/>
                <a:cs typeface="Arial"/>
              </a:rPr>
              <a:t>al</a:t>
            </a:r>
            <a:r>
              <a:rPr sz="1600" b="1" spc="20" dirty="0">
                <a:solidFill>
                  <a:srgbClr val="FFFFFF"/>
                </a:solidFill>
                <a:latin typeface="Arial"/>
                <a:cs typeface="Arial"/>
              </a:rPr>
              <a:t> </a:t>
            </a:r>
            <a:r>
              <a:rPr sz="1600" b="1" spc="-10" dirty="0">
                <a:solidFill>
                  <a:srgbClr val="FFFFFF"/>
                </a:solidFill>
                <a:latin typeface="Arial"/>
                <a:cs typeface="Arial"/>
              </a:rPr>
              <a:t>ex</a:t>
            </a:r>
            <a:r>
              <a:rPr sz="1600" b="1" spc="-15" dirty="0">
                <a:solidFill>
                  <a:srgbClr val="FFFFFF"/>
                </a:solidFill>
                <a:latin typeface="Arial"/>
                <a:cs typeface="Arial"/>
              </a:rPr>
              <a:t>p</a:t>
            </a:r>
            <a:r>
              <a:rPr sz="1600" b="1" spc="-10" dirty="0">
                <a:solidFill>
                  <a:srgbClr val="FFFFFF"/>
                </a:solidFill>
                <a:latin typeface="Arial"/>
                <a:cs typeface="Arial"/>
              </a:rPr>
              <a:t>er</a:t>
            </a:r>
            <a:r>
              <a:rPr sz="1600" b="1" spc="-15" dirty="0">
                <a:solidFill>
                  <a:srgbClr val="FFFFFF"/>
                </a:solidFill>
                <a:latin typeface="Arial"/>
                <a:cs typeface="Arial"/>
              </a:rPr>
              <a:t>t</a:t>
            </a:r>
            <a:r>
              <a:rPr sz="1600" b="1" spc="-10" dirty="0">
                <a:solidFill>
                  <a:srgbClr val="FFFFFF"/>
                </a:solidFill>
                <a:latin typeface="Arial"/>
                <a:cs typeface="Arial"/>
              </a:rPr>
              <a:t>s</a:t>
            </a:r>
            <a:endParaRPr sz="1600">
              <a:latin typeface="Arial"/>
              <a:cs typeface="Arial"/>
            </a:endParaRPr>
          </a:p>
        </p:txBody>
      </p:sp>
      <p:sp>
        <p:nvSpPr>
          <p:cNvPr id="15" name="object 15"/>
          <p:cNvSpPr/>
          <p:nvPr/>
        </p:nvSpPr>
        <p:spPr>
          <a:xfrm>
            <a:off x="6867143" y="1621536"/>
            <a:ext cx="1849120" cy="1615440"/>
          </a:xfrm>
          <a:custGeom>
            <a:avLst/>
            <a:gdLst/>
            <a:ahLst/>
            <a:cxnLst/>
            <a:rect l="l" t="t" r="r" b="b"/>
            <a:pathLst>
              <a:path w="1849120" h="1615439">
                <a:moveTo>
                  <a:pt x="0" y="0"/>
                </a:moveTo>
                <a:lnTo>
                  <a:pt x="1848611" y="0"/>
                </a:lnTo>
                <a:lnTo>
                  <a:pt x="1848611" y="1615439"/>
                </a:lnTo>
                <a:lnTo>
                  <a:pt x="0" y="1615439"/>
                </a:lnTo>
                <a:lnTo>
                  <a:pt x="0" y="0"/>
                </a:lnTo>
                <a:close/>
              </a:path>
            </a:pathLst>
          </a:custGeom>
          <a:solidFill>
            <a:srgbClr val="808080"/>
          </a:solidFill>
        </p:spPr>
        <p:txBody>
          <a:bodyPr wrap="square" lIns="0" tIns="0" rIns="0" bIns="0" rtlCol="0"/>
          <a:lstStyle/>
          <a:p>
            <a:endParaRPr/>
          </a:p>
        </p:txBody>
      </p:sp>
      <p:sp>
        <p:nvSpPr>
          <p:cNvPr id="16" name="object 16"/>
          <p:cNvSpPr txBox="1"/>
          <p:nvPr/>
        </p:nvSpPr>
        <p:spPr>
          <a:xfrm>
            <a:off x="7021563" y="1841061"/>
            <a:ext cx="1540510" cy="1203960"/>
          </a:xfrm>
          <a:prstGeom prst="rect">
            <a:avLst/>
          </a:prstGeom>
        </p:spPr>
        <p:txBody>
          <a:bodyPr vert="horz" wrap="square" lIns="0" tIns="0" rIns="0" bIns="0" rtlCol="0">
            <a:spAutoFit/>
          </a:bodyPr>
          <a:lstStyle/>
          <a:p>
            <a:pPr marL="12700" marR="5080" indent="-1905" algn="ctr">
              <a:lnSpc>
                <a:spcPct val="100000"/>
              </a:lnSpc>
            </a:pPr>
            <a:r>
              <a:rPr sz="1600" b="1" spc="-20" dirty="0">
                <a:solidFill>
                  <a:srgbClr val="FFFFFF"/>
                </a:solidFill>
                <a:latin typeface="Arial"/>
                <a:cs typeface="Arial"/>
              </a:rPr>
              <a:t>Comp</a:t>
            </a:r>
            <a:r>
              <a:rPr sz="1600" b="1" spc="-10" dirty="0">
                <a:solidFill>
                  <a:srgbClr val="FFFFFF"/>
                </a:solidFill>
                <a:latin typeface="Arial"/>
                <a:cs typeface="Arial"/>
              </a:rPr>
              <a:t>le</a:t>
            </a:r>
            <a:r>
              <a:rPr sz="1600" b="1" spc="-15" dirty="0">
                <a:solidFill>
                  <a:srgbClr val="FFFFFF"/>
                </a:solidFill>
                <a:latin typeface="Arial"/>
                <a:cs typeface="Arial"/>
              </a:rPr>
              <a:t>t</a:t>
            </a:r>
            <a:r>
              <a:rPr sz="1600" b="1" spc="-10" dirty="0">
                <a:solidFill>
                  <a:srgbClr val="FFFFFF"/>
                </a:solidFill>
                <a:latin typeface="Arial"/>
                <a:cs typeface="Arial"/>
              </a:rPr>
              <a:t>e</a:t>
            </a:r>
            <a:r>
              <a:rPr sz="1600" b="1" spc="35" dirty="0">
                <a:solidFill>
                  <a:srgbClr val="FFFFFF"/>
                </a:solidFill>
                <a:latin typeface="Arial"/>
                <a:cs typeface="Arial"/>
              </a:rPr>
              <a:t> </a:t>
            </a:r>
            <a:r>
              <a:rPr sz="1600" b="1" spc="-10" dirty="0">
                <a:solidFill>
                  <a:srgbClr val="FFFFFF"/>
                </a:solidFill>
                <a:latin typeface="Arial"/>
                <a:cs typeface="Arial"/>
              </a:rPr>
              <a:t>a</a:t>
            </a:r>
            <a:r>
              <a:rPr sz="1600" b="1" spc="-15" dirty="0">
                <a:solidFill>
                  <a:srgbClr val="FFFFFF"/>
                </a:solidFill>
                <a:latin typeface="Arial"/>
                <a:cs typeface="Arial"/>
              </a:rPr>
              <a:t>nd</a:t>
            </a:r>
            <a:r>
              <a:rPr sz="1600" b="1" spc="-10" dirty="0">
                <a:solidFill>
                  <a:srgbClr val="FFFFFF"/>
                </a:solidFill>
                <a:latin typeface="Arial"/>
                <a:cs typeface="Arial"/>
              </a:rPr>
              <a:t> acc</a:t>
            </a:r>
            <a:r>
              <a:rPr sz="1600" b="1" spc="-15" dirty="0">
                <a:solidFill>
                  <a:srgbClr val="FFFFFF"/>
                </a:solidFill>
                <a:latin typeface="Arial"/>
                <a:cs typeface="Arial"/>
              </a:rPr>
              <a:t>u</a:t>
            </a:r>
            <a:r>
              <a:rPr sz="1600" b="1" spc="-10" dirty="0">
                <a:solidFill>
                  <a:srgbClr val="FFFFFF"/>
                </a:solidFill>
                <a:latin typeface="Arial"/>
                <a:cs typeface="Arial"/>
              </a:rPr>
              <a:t>ra</a:t>
            </a:r>
            <a:r>
              <a:rPr sz="1600" b="1" spc="-15" dirty="0">
                <a:solidFill>
                  <a:srgbClr val="FFFFFF"/>
                </a:solidFill>
                <a:latin typeface="Arial"/>
                <a:cs typeface="Arial"/>
              </a:rPr>
              <a:t>t</a:t>
            </a:r>
            <a:r>
              <a:rPr sz="1600" b="1" spc="-10" dirty="0">
                <a:solidFill>
                  <a:srgbClr val="FFFFFF"/>
                </a:solidFill>
                <a:latin typeface="Arial"/>
                <a:cs typeface="Arial"/>
              </a:rPr>
              <a:t>e</a:t>
            </a:r>
            <a:r>
              <a:rPr sz="1600" b="1" spc="-5" dirty="0">
                <a:solidFill>
                  <a:srgbClr val="FFFFFF"/>
                </a:solidFill>
                <a:latin typeface="Arial"/>
                <a:cs typeface="Arial"/>
              </a:rPr>
              <a:t> i</a:t>
            </a:r>
            <a:r>
              <a:rPr sz="1600" b="1" spc="-15" dirty="0">
                <a:solidFill>
                  <a:srgbClr val="FFFFFF"/>
                </a:solidFill>
                <a:latin typeface="Arial"/>
                <a:cs typeface="Arial"/>
              </a:rPr>
              <a:t>d</a:t>
            </a:r>
            <a:r>
              <a:rPr sz="1600" b="1" spc="-10" dirty="0">
                <a:solidFill>
                  <a:srgbClr val="FFFFFF"/>
                </a:solidFill>
                <a:latin typeface="Arial"/>
                <a:cs typeface="Arial"/>
              </a:rPr>
              <a:t>e</a:t>
            </a:r>
            <a:r>
              <a:rPr sz="1600" b="1" spc="-15" dirty="0">
                <a:solidFill>
                  <a:srgbClr val="FFFFFF"/>
                </a:solidFill>
                <a:latin typeface="Arial"/>
                <a:cs typeface="Arial"/>
              </a:rPr>
              <a:t>nt</a:t>
            </a:r>
            <a:r>
              <a:rPr sz="1600" b="1" spc="-5" dirty="0">
                <a:solidFill>
                  <a:srgbClr val="FFFFFF"/>
                </a:solidFill>
                <a:latin typeface="Arial"/>
                <a:cs typeface="Arial"/>
              </a:rPr>
              <a:t>i</a:t>
            </a:r>
            <a:r>
              <a:rPr sz="1600" b="1" spc="-15" dirty="0">
                <a:solidFill>
                  <a:srgbClr val="FFFFFF"/>
                </a:solidFill>
                <a:latin typeface="Arial"/>
                <a:cs typeface="Arial"/>
              </a:rPr>
              <a:t>f</a:t>
            </a:r>
            <a:r>
              <a:rPr sz="1600" b="1" spc="-10" dirty="0">
                <a:solidFill>
                  <a:srgbClr val="FFFFFF"/>
                </a:solidFill>
                <a:latin typeface="Arial"/>
                <a:cs typeface="Arial"/>
              </a:rPr>
              <a:t>ica</a:t>
            </a:r>
            <a:r>
              <a:rPr sz="1600" b="1" spc="-15" dirty="0">
                <a:solidFill>
                  <a:srgbClr val="FFFFFF"/>
                </a:solidFill>
                <a:latin typeface="Arial"/>
                <a:cs typeface="Arial"/>
              </a:rPr>
              <a:t>t</a:t>
            </a:r>
            <a:r>
              <a:rPr sz="1600" b="1" spc="-5" dirty="0">
                <a:solidFill>
                  <a:srgbClr val="FFFFFF"/>
                </a:solidFill>
                <a:latin typeface="Arial"/>
                <a:cs typeface="Arial"/>
              </a:rPr>
              <a:t>i</a:t>
            </a:r>
            <a:r>
              <a:rPr sz="1600" b="1" spc="-15" dirty="0">
                <a:solidFill>
                  <a:srgbClr val="FFFFFF"/>
                </a:solidFill>
                <a:latin typeface="Arial"/>
                <a:cs typeface="Arial"/>
              </a:rPr>
              <a:t>o</a:t>
            </a:r>
            <a:r>
              <a:rPr sz="1600" b="1" spc="-10" dirty="0">
                <a:solidFill>
                  <a:srgbClr val="FFFFFF"/>
                </a:solidFill>
                <a:latin typeface="Arial"/>
                <a:cs typeface="Arial"/>
              </a:rPr>
              <a:t>n</a:t>
            </a:r>
            <a:r>
              <a:rPr sz="1600" b="1" spc="65" dirty="0">
                <a:solidFill>
                  <a:srgbClr val="FFFFFF"/>
                </a:solidFill>
                <a:latin typeface="Arial"/>
                <a:cs typeface="Arial"/>
              </a:rPr>
              <a:t> </a:t>
            </a:r>
            <a:r>
              <a:rPr sz="1600" b="1" spc="-15" dirty="0">
                <a:solidFill>
                  <a:srgbClr val="FFFFFF"/>
                </a:solidFill>
                <a:latin typeface="Arial"/>
                <a:cs typeface="Arial"/>
              </a:rPr>
              <a:t>of</a:t>
            </a:r>
            <a:r>
              <a:rPr sz="1600" b="1" spc="-10" dirty="0">
                <a:solidFill>
                  <a:srgbClr val="FFFFFF"/>
                </a:solidFill>
                <a:latin typeface="Arial"/>
                <a:cs typeface="Arial"/>
              </a:rPr>
              <a:t> </a:t>
            </a:r>
            <a:r>
              <a:rPr sz="1600" b="1" spc="-15" dirty="0">
                <a:solidFill>
                  <a:srgbClr val="FFFFFF"/>
                </a:solidFill>
                <a:latin typeface="Arial"/>
                <a:cs typeface="Arial"/>
              </a:rPr>
              <a:t>d</a:t>
            </a:r>
            <a:r>
              <a:rPr sz="1600" b="1" spc="-10" dirty="0">
                <a:solidFill>
                  <a:srgbClr val="FFFFFF"/>
                </a:solidFill>
                <a:latin typeface="Arial"/>
                <a:cs typeface="Arial"/>
              </a:rPr>
              <a:t>a</a:t>
            </a:r>
            <a:r>
              <a:rPr sz="1600" b="1" spc="-15" dirty="0">
                <a:solidFill>
                  <a:srgbClr val="FFFFFF"/>
                </a:solidFill>
                <a:latin typeface="Arial"/>
                <a:cs typeface="Arial"/>
              </a:rPr>
              <a:t>t</a:t>
            </a:r>
            <a:r>
              <a:rPr sz="1600" b="1" spc="-10" dirty="0">
                <a:solidFill>
                  <a:srgbClr val="FFFFFF"/>
                </a:solidFill>
                <a:latin typeface="Arial"/>
                <a:cs typeface="Arial"/>
              </a:rPr>
              <a:t>a</a:t>
            </a:r>
            <a:r>
              <a:rPr sz="1600" b="1" spc="10" dirty="0">
                <a:solidFill>
                  <a:srgbClr val="FFFFFF"/>
                </a:solidFill>
                <a:latin typeface="Arial"/>
                <a:cs typeface="Arial"/>
              </a:rPr>
              <a:t> </a:t>
            </a:r>
            <a:r>
              <a:rPr sz="1600" b="1" spc="-10" dirty="0">
                <a:solidFill>
                  <a:srgbClr val="FFFFFF"/>
                </a:solidFill>
                <a:latin typeface="Arial"/>
                <a:cs typeface="Arial"/>
              </a:rPr>
              <a:t>a</a:t>
            </a:r>
            <a:r>
              <a:rPr sz="1600" b="1" spc="-15" dirty="0">
                <a:solidFill>
                  <a:srgbClr val="FFFFFF"/>
                </a:solidFill>
                <a:latin typeface="Arial"/>
                <a:cs typeface="Arial"/>
              </a:rPr>
              <a:t>n</a:t>
            </a:r>
            <a:r>
              <a:rPr sz="1600" b="1" spc="-10" dirty="0">
                <a:solidFill>
                  <a:srgbClr val="FFFFFF"/>
                </a:solidFill>
                <a:latin typeface="Arial"/>
                <a:cs typeface="Arial"/>
              </a:rPr>
              <a:t>d</a:t>
            </a:r>
            <a:r>
              <a:rPr sz="1600" b="1" spc="5" dirty="0">
                <a:solidFill>
                  <a:srgbClr val="FFFFFF"/>
                </a:solidFill>
                <a:latin typeface="Arial"/>
                <a:cs typeface="Arial"/>
              </a:rPr>
              <a:t> </a:t>
            </a:r>
            <a:r>
              <a:rPr sz="1600" b="1" spc="-10" dirty="0">
                <a:solidFill>
                  <a:srgbClr val="FFFFFF"/>
                </a:solidFill>
                <a:latin typeface="Arial"/>
                <a:cs typeface="Arial"/>
              </a:rPr>
              <a:t>key ass</a:t>
            </a:r>
            <a:r>
              <a:rPr sz="1600" b="1" spc="-15" dirty="0">
                <a:solidFill>
                  <a:srgbClr val="FFFFFF"/>
                </a:solidFill>
                <a:latin typeface="Arial"/>
                <a:cs typeface="Arial"/>
              </a:rPr>
              <a:t>umpt</a:t>
            </a:r>
            <a:r>
              <a:rPr sz="1600" b="1" spc="-5" dirty="0">
                <a:solidFill>
                  <a:srgbClr val="FFFFFF"/>
                </a:solidFill>
                <a:latin typeface="Arial"/>
                <a:cs typeface="Arial"/>
              </a:rPr>
              <a:t>i</a:t>
            </a:r>
            <a:r>
              <a:rPr sz="1600" b="1" spc="-15" dirty="0">
                <a:solidFill>
                  <a:srgbClr val="FFFFFF"/>
                </a:solidFill>
                <a:latin typeface="Arial"/>
                <a:cs typeface="Arial"/>
              </a:rPr>
              <a:t>ons</a:t>
            </a:r>
            <a:endParaRPr sz="1600">
              <a:latin typeface="Arial"/>
              <a:cs typeface="Arial"/>
            </a:endParaRPr>
          </a:p>
        </p:txBody>
      </p:sp>
      <p:sp>
        <p:nvSpPr>
          <p:cNvPr id="17" name="object 17"/>
          <p:cNvSpPr/>
          <p:nvPr/>
        </p:nvSpPr>
        <p:spPr>
          <a:xfrm>
            <a:off x="457200" y="3613403"/>
            <a:ext cx="1850389" cy="1618615"/>
          </a:xfrm>
          <a:custGeom>
            <a:avLst/>
            <a:gdLst/>
            <a:ahLst/>
            <a:cxnLst/>
            <a:rect l="l" t="t" r="r" b="b"/>
            <a:pathLst>
              <a:path w="1850389" h="1618614">
                <a:moveTo>
                  <a:pt x="0" y="0"/>
                </a:moveTo>
                <a:lnTo>
                  <a:pt x="1850136" y="0"/>
                </a:lnTo>
                <a:lnTo>
                  <a:pt x="1850136" y="1618488"/>
                </a:lnTo>
                <a:lnTo>
                  <a:pt x="0" y="1618488"/>
                </a:lnTo>
                <a:lnTo>
                  <a:pt x="0" y="0"/>
                </a:lnTo>
                <a:close/>
              </a:path>
            </a:pathLst>
          </a:custGeom>
          <a:solidFill>
            <a:srgbClr val="808080"/>
          </a:solidFill>
        </p:spPr>
        <p:txBody>
          <a:bodyPr wrap="square" lIns="0" tIns="0" rIns="0" bIns="0" rtlCol="0"/>
          <a:lstStyle/>
          <a:p>
            <a:endParaRPr/>
          </a:p>
        </p:txBody>
      </p:sp>
      <p:sp>
        <p:nvSpPr>
          <p:cNvPr id="18" name="object 18"/>
          <p:cNvSpPr txBox="1"/>
          <p:nvPr/>
        </p:nvSpPr>
        <p:spPr>
          <a:xfrm>
            <a:off x="750959" y="3955654"/>
            <a:ext cx="1263015" cy="960119"/>
          </a:xfrm>
          <a:prstGeom prst="rect">
            <a:avLst/>
          </a:prstGeom>
        </p:spPr>
        <p:txBody>
          <a:bodyPr vert="horz" wrap="square" lIns="0" tIns="0" rIns="0" bIns="0" rtlCol="0">
            <a:spAutoFit/>
          </a:bodyPr>
          <a:lstStyle/>
          <a:p>
            <a:pPr marL="12065" marR="5080" algn="ctr">
              <a:lnSpc>
                <a:spcPct val="100000"/>
              </a:lnSpc>
            </a:pPr>
            <a:r>
              <a:rPr sz="1600" b="1" spc="-15" dirty="0">
                <a:solidFill>
                  <a:srgbClr val="FFFFFF"/>
                </a:solidFill>
                <a:latin typeface="Arial"/>
                <a:cs typeface="Arial"/>
              </a:rPr>
              <a:t>Man</a:t>
            </a:r>
            <a:r>
              <a:rPr sz="1600" b="1" spc="-10" dirty="0">
                <a:solidFill>
                  <a:srgbClr val="FFFFFF"/>
                </a:solidFill>
                <a:latin typeface="Arial"/>
                <a:cs typeface="Arial"/>
              </a:rPr>
              <a:t>a</a:t>
            </a:r>
            <a:r>
              <a:rPr sz="1600" b="1" spc="-15" dirty="0">
                <a:solidFill>
                  <a:srgbClr val="FFFFFF"/>
                </a:solidFill>
                <a:latin typeface="Arial"/>
                <a:cs typeface="Arial"/>
              </a:rPr>
              <a:t>g</a:t>
            </a:r>
            <a:r>
              <a:rPr sz="1600" b="1" spc="-10" dirty="0">
                <a:solidFill>
                  <a:srgbClr val="FFFFFF"/>
                </a:solidFill>
                <a:latin typeface="Arial"/>
                <a:cs typeface="Arial"/>
              </a:rPr>
              <a:t>e</a:t>
            </a:r>
            <a:r>
              <a:rPr sz="1600" b="1" spc="-20" dirty="0">
                <a:solidFill>
                  <a:srgbClr val="FFFFFF"/>
                </a:solidFill>
                <a:latin typeface="Arial"/>
                <a:cs typeface="Arial"/>
              </a:rPr>
              <a:t>m</a:t>
            </a:r>
            <a:r>
              <a:rPr sz="1600" b="1" spc="-10" dirty="0">
                <a:solidFill>
                  <a:srgbClr val="FFFFFF"/>
                </a:solidFill>
                <a:latin typeface="Arial"/>
                <a:cs typeface="Arial"/>
              </a:rPr>
              <a:t>e</a:t>
            </a:r>
            <a:r>
              <a:rPr sz="1600" b="1" spc="-15" dirty="0">
                <a:solidFill>
                  <a:srgbClr val="FFFFFF"/>
                </a:solidFill>
                <a:latin typeface="Arial"/>
                <a:cs typeface="Arial"/>
              </a:rPr>
              <a:t>nt p</a:t>
            </a:r>
            <a:r>
              <a:rPr sz="1600" b="1" spc="-10" dirty="0">
                <a:solidFill>
                  <a:srgbClr val="FFFFFF"/>
                </a:solidFill>
                <a:latin typeface="Arial"/>
                <a:cs typeface="Arial"/>
              </a:rPr>
              <a:t>r</a:t>
            </a:r>
            <a:r>
              <a:rPr sz="1600" b="1" spc="-15" dirty="0">
                <a:solidFill>
                  <a:srgbClr val="FFFFFF"/>
                </a:solidFill>
                <a:latin typeface="Arial"/>
                <a:cs typeface="Arial"/>
              </a:rPr>
              <a:t>o</a:t>
            </a:r>
            <a:r>
              <a:rPr sz="1600" b="1" spc="-10" dirty="0">
                <a:solidFill>
                  <a:srgbClr val="FFFFFF"/>
                </a:solidFill>
                <a:latin typeface="Arial"/>
                <a:cs typeface="Arial"/>
              </a:rPr>
              <a:t>cess</a:t>
            </a:r>
            <a:r>
              <a:rPr sz="1600" b="1" spc="10" dirty="0">
                <a:solidFill>
                  <a:srgbClr val="FFFFFF"/>
                </a:solidFill>
                <a:latin typeface="Arial"/>
                <a:cs typeface="Arial"/>
              </a:rPr>
              <a:t> </a:t>
            </a:r>
            <a:r>
              <a:rPr sz="1600" b="1" spc="-15" dirty="0">
                <a:solidFill>
                  <a:srgbClr val="FFFFFF"/>
                </a:solidFill>
                <a:latin typeface="Arial"/>
                <a:cs typeface="Arial"/>
              </a:rPr>
              <a:t>to</a:t>
            </a:r>
            <a:r>
              <a:rPr sz="1600" b="1" spc="-10" dirty="0">
                <a:solidFill>
                  <a:srgbClr val="FFFFFF"/>
                </a:solidFill>
                <a:latin typeface="Arial"/>
                <a:cs typeface="Arial"/>
              </a:rPr>
              <a:t> calc</a:t>
            </a:r>
            <a:r>
              <a:rPr sz="1600" b="1" spc="-15" dirty="0">
                <a:solidFill>
                  <a:srgbClr val="FFFFFF"/>
                </a:solidFill>
                <a:latin typeface="Arial"/>
                <a:cs typeface="Arial"/>
              </a:rPr>
              <a:t>u</a:t>
            </a:r>
            <a:r>
              <a:rPr sz="1600" b="1" spc="-10" dirty="0">
                <a:solidFill>
                  <a:srgbClr val="FFFFFF"/>
                </a:solidFill>
                <a:latin typeface="Arial"/>
                <a:cs typeface="Arial"/>
              </a:rPr>
              <a:t>la</a:t>
            </a:r>
            <a:r>
              <a:rPr sz="1600" b="1" spc="-15" dirty="0">
                <a:solidFill>
                  <a:srgbClr val="FFFFFF"/>
                </a:solidFill>
                <a:latin typeface="Arial"/>
                <a:cs typeface="Arial"/>
              </a:rPr>
              <a:t>t</a:t>
            </a:r>
            <a:r>
              <a:rPr sz="1600" b="1" spc="-10" dirty="0">
                <a:solidFill>
                  <a:srgbClr val="FFFFFF"/>
                </a:solidFill>
                <a:latin typeface="Arial"/>
                <a:cs typeface="Arial"/>
              </a:rPr>
              <a:t>e</a:t>
            </a:r>
            <a:r>
              <a:rPr sz="1600" b="1" spc="20" dirty="0">
                <a:solidFill>
                  <a:srgbClr val="FFFFFF"/>
                </a:solidFill>
                <a:latin typeface="Arial"/>
                <a:cs typeface="Arial"/>
              </a:rPr>
              <a:t> </a:t>
            </a:r>
            <a:r>
              <a:rPr sz="1600" b="1" spc="-15" dirty="0">
                <a:solidFill>
                  <a:srgbClr val="FFFFFF"/>
                </a:solidFill>
                <a:latin typeface="Arial"/>
                <a:cs typeface="Arial"/>
              </a:rPr>
              <a:t>th</a:t>
            </a:r>
            <a:r>
              <a:rPr sz="1600" b="1" spc="-10" dirty="0">
                <a:solidFill>
                  <a:srgbClr val="FFFFFF"/>
                </a:solidFill>
                <a:latin typeface="Arial"/>
                <a:cs typeface="Arial"/>
              </a:rPr>
              <a:t>e es</a:t>
            </a:r>
            <a:r>
              <a:rPr sz="1600" b="1" spc="-15" dirty="0">
                <a:solidFill>
                  <a:srgbClr val="FFFFFF"/>
                </a:solidFill>
                <a:latin typeface="Arial"/>
                <a:cs typeface="Arial"/>
              </a:rPr>
              <a:t>t</a:t>
            </a:r>
            <a:r>
              <a:rPr sz="1600" b="1" spc="-5" dirty="0">
                <a:solidFill>
                  <a:srgbClr val="FFFFFF"/>
                </a:solidFill>
                <a:latin typeface="Arial"/>
                <a:cs typeface="Arial"/>
              </a:rPr>
              <a:t>i</a:t>
            </a:r>
            <a:r>
              <a:rPr sz="1600" b="1" spc="-20" dirty="0">
                <a:solidFill>
                  <a:srgbClr val="FFFFFF"/>
                </a:solidFill>
                <a:latin typeface="Arial"/>
                <a:cs typeface="Arial"/>
              </a:rPr>
              <a:t>m</a:t>
            </a:r>
            <a:r>
              <a:rPr sz="1600" b="1" spc="-10" dirty="0">
                <a:solidFill>
                  <a:srgbClr val="FFFFFF"/>
                </a:solidFill>
                <a:latin typeface="Arial"/>
                <a:cs typeface="Arial"/>
              </a:rPr>
              <a:t>a</a:t>
            </a:r>
            <a:r>
              <a:rPr sz="1600" b="1" spc="-15" dirty="0">
                <a:solidFill>
                  <a:srgbClr val="FFFFFF"/>
                </a:solidFill>
                <a:latin typeface="Arial"/>
                <a:cs typeface="Arial"/>
              </a:rPr>
              <a:t>t</a:t>
            </a:r>
            <a:r>
              <a:rPr sz="1600" b="1" spc="-10" dirty="0">
                <a:solidFill>
                  <a:srgbClr val="FFFFFF"/>
                </a:solidFill>
                <a:latin typeface="Arial"/>
                <a:cs typeface="Arial"/>
              </a:rPr>
              <a:t>e</a:t>
            </a:r>
            <a:endParaRPr sz="1600">
              <a:latin typeface="Arial"/>
              <a:cs typeface="Arial"/>
            </a:endParaRPr>
          </a:p>
        </p:txBody>
      </p:sp>
      <p:sp>
        <p:nvSpPr>
          <p:cNvPr id="19" name="object 19"/>
          <p:cNvSpPr/>
          <p:nvPr/>
        </p:nvSpPr>
        <p:spPr>
          <a:xfrm>
            <a:off x="2593848" y="3613403"/>
            <a:ext cx="1847214" cy="1618615"/>
          </a:xfrm>
          <a:custGeom>
            <a:avLst/>
            <a:gdLst/>
            <a:ahLst/>
            <a:cxnLst/>
            <a:rect l="l" t="t" r="r" b="b"/>
            <a:pathLst>
              <a:path w="1847214" h="1618614">
                <a:moveTo>
                  <a:pt x="0" y="0"/>
                </a:moveTo>
                <a:lnTo>
                  <a:pt x="1847088" y="0"/>
                </a:lnTo>
                <a:lnTo>
                  <a:pt x="1847088" y="1618488"/>
                </a:lnTo>
                <a:lnTo>
                  <a:pt x="0" y="1618488"/>
                </a:lnTo>
                <a:lnTo>
                  <a:pt x="0" y="0"/>
                </a:lnTo>
                <a:close/>
              </a:path>
            </a:pathLst>
          </a:custGeom>
          <a:solidFill>
            <a:srgbClr val="808080"/>
          </a:solidFill>
        </p:spPr>
        <p:txBody>
          <a:bodyPr wrap="square" lIns="0" tIns="0" rIns="0" bIns="0" rtlCol="0"/>
          <a:lstStyle/>
          <a:p>
            <a:endParaRPr/>
          </a:p>
        </p:txBody>
      </p:sp>
      <p:sp>
        <p:nvSpPr>
          <p:cNvPr id="20" name="object 20"/>
          <p:cNvSpPr txBox="1"/>
          <p:nvPr/>
        </p:nvSpPr>
        <p:spPr>
          <a:xfrm>
            <a:off x="2854209" y="3711814"/>
            <a:ext cx="1325245" cy="1447800"/>
          </a:xfrm>
          <a:prstGeom prst="rect">
            <a:avLst/>
          </a:prstGeom>
        </p:spPr>
        <p:txBody>
          <a:bodyPr vert="horz" wrap="square" lIns="0" tIns="0" rIns="0" bIns="0" rtlCol="0">
            <a:spAutoFit/>
          </a:bodyPr>
          <a:lstStyle/>
          <a:p>
            <a:pPr marL="12065" marR="5080" indent="1270" algn="ctr">
              <a:lnSpc>
                <a:spcPct val="100000"/>
              </a:lnSpc>
            </a:pPr>
            <a:r>
              <a:rPr sz="1600" b="1" spc="-15" dirty="0">
                <a:solidFill>
                  <a:srgbClr val="FFFFFF"/>
                </a:solidFill>
                <a:latin typeface="Arial"/>
                <a:cs typeface="Arial"/>
              </a:rPr>
              <a:t>Man</a:t>
            </a:r>
            <a:r>
              <a:rPr sz="1600" b="1" spc="-10" dirty="0">
                <a:solidFill>
                  <a:srgbClr val="FFFFFF"/>
                </a:solidFill>
                <a:latin typeface="Arial"/>
                <a:cs typeface="Arial"/>
              </a:rPr>
              <a:t>a</a:t>
            </a:r>
            <a:r>
              <a:rPr sz="1600" b="1" spc="-15" dirty="0">
                <a:solidFill>
                  <a:srgbClr val="FFFFFF"/>
                </a:solidFill>
                <a:latin typeface="Arial"/>
                <a:cs typeface="Arial"/>
              </a:rPr>
              <a:t>g</a:t>
            </a:r>
            <a:r>
              <a:rPr sz="1600" b="1" spc="-10" dirty="0">
                <a:solidFill>
                  <a:srgbClr val="FFFFFF"/>
                </a:solidFill>
                <a:latin typeface="Arial"/>
                <a:cs typeface="Arial"/>
              </a:rPr>
              <a:t>e</a:t>
            </a:r>
            <a:r>
              <a:rPr sz="1600" b="1" spc="-20" dirty="0">
                <a:solidFill>
                  <a:srgbClr val="FFFFFF"/>
                </a:solidFill>
                <a:latin typeface="Arial"/>
                <a:cs typeface="Arial"/>
              </a:rPr>
              <a:t>m</a:t>
            </a:r>
            <a:r>
              <a:rPr sz="1600" b="1" spc="-10" dirty="0">
                <a:solidFill>
                  <a:srgbClr val="FFFFFF"/>
                </a:solidFill>
                <a:latin typeface="Arial"/>
                <a:cs typeface="Arial"/>
              </a:rPr>
              <a:t>e</a:t>
            </a:r>
            <a:r>
              <a:rPr sz="1600" b="1" spc="-15" dirty="0">
                <a:solidFill>
                  <a:srgbClr val="FFFFFF"/>
                </a:solidFill>
                <a:latin typeface="Arial"/>
                <a:cs typeface="Arial"/>
              </a:rPr>
              <a:t>nt o</a:t>
            </a:r>
            <a:r>
              <a:rPr sz="1600" b="1" spc="-50" dirty="0">
                <a:solidFill>
                  <a:srgbClr val="FFFFFF"/>
                </a:solidFill>
                <a:latin typeface="Arial"/>
                <a:cs typeface="Arial"/>
              </a:rPr>
              <a:t>v</a:t>
            </a:r>
            <a:r>
              <a:rPr sz="1600" b="1" spc="-10" dirty="0">
                <a:solidFill>
                  <a:srgbClr val="FFFFFF"/>
                </a:solidFill>
                <a:latin typeface="Arial"/>
                <a:cs typeface="Arial"/>
              </a:rPr>
              <a:t>ersi</a:t>
            </a:r>
            <a:r>
              <a:rPr sz="1600" b="1" spc="-15" dirty="0">
                <a:solidFill>
                  <a:srgbClr val="FFFFFF"/>
                </a:solidFill>
                <a:latin typeface="Arial"/>
                <a:cs typeface="Arial"/>
              </a:rPr>
              <a:t>gh</a:t>
            </a:r>
            <a:r>
              <a:rPr sz="1600" b="1" spc="-10" dirty="0">
                <a:solidFill>
                  <a:srgbClr val="FFFFFF"/>
                </a:solidFill>
                <a:latin typeface="Arial"/>
                <a:cs typeface="Arial"/>
              </a:rPr>
              <a:t>t</a:t>
            </a:r>
            <a:r>
              <a:rPr sz="1600" b="1" spc="55" dirty="0">
                <a:solidFill>
                  <a:srgbClr val="FFFFFF"/>
                </a:solidFill>
                <a:latin typeface="Arial"/>
                <a:cs typeface="Arial"/>
              </a:rPr>
              <a:t> </a:t>
            </a:r>
            <a:r>
              <a:rPr sz="1600" b="1" spc="-15" dirty="0">
                <a:solidFill>
                  <a:srgbClr val="FFFFFF"/>
                </a:solidFill>
                <a:latin typeface="Arial"/>
                <a:cs typeface="Arial"/>
              </a:rPr>
              <a:t>of</a:t>
            </a:r>
            <a:r>
              <a:rPr sz="1600" b="1" spc="-10" dirty="0">
                <a:solidFill>
                  <a:srgbClr val="FFFFFF"/>
                </a:solidFill>
                <a:latin typeface="Arial"/>
                <a:cs typeface="Arial"/>
              </a:rPr>
              <a:t> ex</a:t>
            </a:r>
            <a:r>
              <a:rPr sz="1600" b="1" spc="-15" dirty="0">
                <a:solidFill>
                  <a:srgbClr val="FFFFFF"/>
                </a:solidFill>
                <a:latin typeface="Arial"/>
                <a:cs typeface="Arial"/>
              </a:rPr>
              <a:t>p</a:t>
            </a:r>
            <a:r>
              <a:rPr sz="1600" b="1" spc="-10" dirty="0">
                <a:solidFill>
                  <a:srgbClr val="FFFFFF"/>
                </a:solidFill>
                <a:latin typeface="Arial"/>
                <a:cs typeface="Arial"/>
              </a:rPr>
              <a:t>er</a:t>
            </a:r>
            <a:r>
              <a:rPr sz="1600" b="1" spc="-15" dirty="0">
                <a:solidFill>
                  <a:srgbClr val="FFFFFF"/>
                </a:solidFill>
                <a:latin typeface="Arial"/>
                <a:cs typeface="Arial"/>
              </a:rPr>
              <a:t>t</a:t>
            </a:r>
            <a:r>
              <a:rPr sz="1600" b="1" spc="-10" dirty="0">
                <a:solidFill>
                  <a:srgbClr val="FFFFFF"/>
                </a:solidFill>
                <a:latin typeface="Arial"/>
                <a:cs typeface="Arial"/>
              </a:rPr>
              <a:t>s</a:t>
            </a:r>
            <a:r>
              <a:rPr sz="1600" b="1" spc="-5" dirty="0">
                <a:solidFill>
                  <a:srgbClr val="FFFFFF"/>
                </a:solidFill>
                <a:latin typeface="Arial"/>
                <a:cs typeface="Arial"/>
              </a:rPr>
              <a:t> </a:t>
            </a:r>
            <a:r>
              <a:rPr sz="1600" b="1" spc="-15" dirty="0">
                <a:solidFill>
                  <a:srgbClr val="FFFFFF"/>
                </a:solidFill>
                <a:latin typeface="Arial"/>
                <a:cs typeface="Arial"/>
              </a:rPr>
              <a:t>(</a:t>
            </a:r>
            <a:r>
              <a:rPr sz="1600" b="1" spc="-50" dirty="0">
                <a:solidFill>
                  <a:srgbClr val="FFFFFF"/>
                </a:solidFill>
                <a:latin typeface="Arial"/>
                <a:cs typeface="Arial"/>
              </a:rPr>
              <a:t>v</a:t>
            </a:r>
            <a:r>
              <a:rPr sz="1600" b="1" spc="-10" dirty="0">
                <a:solidFill>
                  <a:srgbClr val="FFFFFF"/>
                </a:solidFill>
                <a:latin typeface="Arial"/>
                <a:cs typeface="Arial"/>
              </a:rPr>
              <a:t>al</a:t>
            </a:r>
            <a:r>
              <a:rPr sz="1600" b="1" spc="-15" dirty="0">
                <a:solidFill>
                  <a:srgbClr val="FFFFFF"/>
                </a:solidFill>
                <a:latin typeface="Arial"/>
                <a:cs typeface="Arial"/>
              </a:rPr>
              <a:t>u</a:t>
            </a:r>
            <a:r>
              <a:rPr sz="1600" b="1" spc="-10" dirty="0">
                <a:solidFill>
                  <a:srgbClr val="FFFFFF"/>
                </a:solidFill>
                <a:latin typeface="Arial"/>
                <a:cs typeface="Arial"/>
              </a:rPr>
              <a:t>a</a:t>
            </a:r>
            <a:r>
              <a:rPr sz="1600" b="1" spc="-5" dirty="0">
                <a:solidFill>
                  <a:srgbClr val="FFFFFF"/>
                </a:solidFill>
                <a:latin typeface="Arial"/>
                <a:cs typeface="Arial"/>
              </a:rPr>
              <a:t>ti</a:t>
            </a:r>
            <a:r>
              <a:rPr sz="1600" b="1" spc="-15" dirty="0">
                <a:solidFill>
                  <a:srgbClr val="FFFFFF"/>
                </a:solidFill>
                <a:latin typeface="Arial"/>
                <a:cs typeface="Arial"/>
              </a:rPr>
              <a:t>o</a:t>
            </a:r>
            <a:r>
              <a:rPr sz="1600" b="1" spc="-5" dirty="0">
                <a:solidFill>
                  <a:srgbClr val="FFFFFF"/>
                </a:solidFill>
                <a:latin typeface="Arial"/>
                <a:cs typeface="Arial"/>
              </a:rPr>
              <a:t>n,</a:t>
            </a:r>
            <a:r>
              <a:rPr sz="1600" b="1" spc="-10" dirty="0">
                <a:solidFill>
                  <a:srgbClr val="FFFFFF"/>
                </a:solidFill>
                <a:latin typeface="Arial"/>
                <a:cs typeface="Arial"/>
              </a:rPr>
              <a:t> ac</a:t>
            </a:r>
            <a:r>
              <a:rPr sz="1600" b="1" spc="-15" dirty="0">
                <a:solidFill>
                  <a:srgbClr val="FFFFFF"/>
                </a:solidFill>
                <a:latin typeface="Arial"/>
                <a:cs typeface="Arial"/>
              </a:rPr>
              <a:t>tu</a:t>
            </a:r>
            <a:r>
              <a:rPr sz="1600" b="1" spc="-10" dirty="0">
                <a:solidFill>
                  <a:srgbClr val="FFFFFF"/>
                </a:solidFill>
                <a:latin typeface="Arial"/>
                <a:cs typeface="Arial"/>
              </a:rPr>
              <a:t>arial,</a:t>
            </a:r>
            <a:r>
              <a:rPr sz="1600" b="1" spc="35" dirty="0">
                <a:solidFill>
                  <a:srgbClr val="FFFFFF"/>
                </a:solidFill>
                <a:latin typeface="Arial"/>
                <a:cs typeface="Arial"/>
              </a:rPr>
              <a:t> </a:t>
            </a:r>
            <a:r>
              <a:rPr sz="1600" b="1" spc="-15" dirty="0">
                <a:solidFill>
                  <a:srgbClr val="FFFFFF"/>
                </a:solidFill>
                <a:latin typeface="Arial"/>
                <a:cs typeface="Arial"/>
              </a:rPr>
              <a:t>t</a:t>
            </a:r>
            <a:r>
              <a:rPr sz="1600" b="1" spc="-10" dirty="0">
                <a:solidFill>
                  <a:srgbClr val="FFFFFF"/>
                </a:solidFill>
                <a:latin typeface="Arial"/>
                <a:cs typeface="Arial"/>
              </a:rPr>
              <a:t>ax, e</a:t>
            </a:r>
            <a:r>
              <a:rPr sz="1600" b="1" spc="-15" dirty="0">
                <a:solidFill>
                  <a:srgbClr val="FFFFFF"/>
                </a:solidFill>
                <a:latin typeface="Arial"/>
                <a:cs typeface="Arial"/>
              </a:rPr>
              <a:t>t</a:t>
            </a:r>
            <a:r>
              <a:rPr sz="1600" b="1" spc="-10" dirty="0">
                <a:solidFill>
                  <a:srgbClr val="FFFFFF"/>
                </a:solidFill>
                <a:latin typeface="Arial"/>
                <a:cs typeface="Arial"/>
              </a:rPr>
              <a:t>c.)</a:t>
            </a:r>
            <a:endParaRPr sz="1600">
              <a:latin typeface="Arial"/>
              <a:cs typeface="Arial"/>
            </a:endParaRPr>
          </a:p>
        </p:txBody>
      </p:sp>
      <p:sp>
        <p:nvSpPr>
          <p:cNvPr id="21" name="object 21"/>
          <p:cNvSpPr/>
          <p:nvPr/>
        </p:nvSpPr>
        <p:spPr>
          <a:xfrm>
            <a:off x="4727447" y="3613403"/>
            <a:ext cx="1847214" cy="1618615"/>
          </a:xfrm>
          <a:custGeom>
            <a:avLst/>
            <a:gdLst/>
            <a:ahLst/>
            <a:cxnLst/>
            <a:rect l="l" t="t" r="r" b="b"/>
            <a:pathLst>
              <a:path w="1847215" h="1618614">
                <a:moveTo>
                  <a:pt x="0" y="0"/>
                </a:moveTo>
                <a:lnTo>
                  <a:pt x="1847088" y="0"/>
                </a:lnTo>
                <a:lnTo>
                  <a:pt x="1847088" y="1618488"/>
                </a:lnTo>
                <a:lnTo>
                  <a:pt x="0" y="1618488"/>
                </a:lnTo>
                <a:lnTo>
                  <a:pt x="0" y="0"/>
                </a:lnTo>
                <a:close/>
              </a:path>
            </a:pathLst>
          </a:custGeom>
          <a:solidFill>
            <a:srgbClr val="808080"/>
          </a:solidFill>
        </p:spPr>
        <p:txBody>
          <a:bodyPr wrap="square" lIns="0" tIns="0" rIns="0" bIns="0" rtlCol="0"/>
          <a:lstStyle/>
          <a:p>
            <a:endParaRPr/>
          </a:p>
        </p:txBody>
      </p:sp>
      <p:sp>
        <p:nvSpPr>
          <p:cNvPr id="22" name="object 22"/>
          <p:cNvSpPr txBox="1"/>
          <p:nvPr/>
        </p:nvSpPr>
        <p:spPr>
          <a:xfrm>
            <a:off x="5001422" y="4077574"/>
            <a:ext cx="1303655" cy="716280"/>
          </a:xfrm>
          <a:prstGeom prst="rect">
            <a:avLst/>
          </a:prstGeom>
        </p:spPr>
        <p:txBody>
          <a:bodyPr vert="horz" wrap="square" lIns="0" tIns="0" rIns="0" bIns="0" rtlCol="0">
            <a:spAutoFit/>
          </a:bodyPr>
          <a:lstStyle/>
          <a:p>
            <a:pPr marL="12700" marR="5080" indent="-4445" algn="ctr">
              <a:lnSpc>
                <a:spcPct val="100000"/>
              </a:lnSpc>
            </a:pPr>
            <a:r>
              <a:rPr sz="1600" b="1" spc="-15" dirty="0">
                <a:solidFill>
                  <a:srgbClr val="FFFFFF"/>
                </a:solidFill>
                <a:latin typeface="Arial"/>
                <a:cs typeface="Arial"/>
              </a:rPr>
              <a:t>Man</a:t>
            </a:r>
            <a:r>
              <a:rPr sz="1600" b="1" spc="-10" dirty="0">
                <a:solidFill>
                  <a:srgbClr val="FFFFFF"/>
                </a:solidFill>
                <a:latin typeface="Arial"/>
                <a:cs typeface="Arial"/>
              </a:rPr>
              <a:t>a</a:t>
            </a:r>
            <a:r>
              <a:rPr sz="1600" b="1" spc="-15" dirty="0">
                <a:solidFill>
                  <a:srgbClr val="FFFFFF"/>
                </a:solidFill>
                <a:latin typeface="Arial"/>
                <a:cs typeface="Arial"/>
              </a:rPr>
              <a:t>g</a:t>
            </a:r>
            <a:r>
              <a:rPr sz="1600" b="1" spc="-10" dirty="0">
                <a:solidFill>
                  <a:srgbClr val="FFFFFF"/>
                </a:solidFill>
                <a:latin typeface="Arial"/>
                <a:cs typeface="Arial"/>
              </a:rPr>
              <a:t>e</a:t>
            </a:r>
            <a:r>
              <a:rPr sz="1600" b="1" spc="-20" dirty="0">
                <a:solidFill>
                  <a:srgbClr val="FFFFFF"/>
                </a:solidFill>
                <a:latin typeface="Arial"/>
                <a:cs typeface="Arial"/>
              </a:rPr>
              <a:t>m</a:t>
            </a:r>
            <a:r>
              <a:rPr sz="1600" b="1" spc="-10" dirty="0">
                <a:solidFill>
                  <a:srgbClr val="FFFFFF"/>
                </a:solidFill>
                <a:latin typeface="Arial"/>
                <a:cs typeface="Arial"/>
              </a:rPr>
              <a:t>e</a:t>
            </a:r>
            <a:r>
              <a:rPr sz="1600" b="1" spc="-15" dirty="0">
                <a:solidFill>
                  <a:srgbClr val="FFFFFF"/>
                </a:solidFill>
                <a:latin typeface="Arial"/>
                <a:cs typeface="Arial"/>
              </a:rPr>
              <a:t>nt</a:t>
            </a:r>
            <a:r>
              <a:rPr sz="1600" b="1" spc="-10" dirty="0">
                <a:solidFill>
                  <a:srgbClr val="FFFFFF"/>
                </a:solidFill>
                <a:latin typeface="Arial"/>
                <a:cs typeface="Arial"/>
              </a:rPr>
              <a:t> re</a:t>
            </a:r>
            <a:r>
              <a:rPr sz="1600" b="1" spc="-50" dirty="0">
                <a:solidFill>
                  <a:srgbClr val="FFFFFF"/>
                </a:solidFill>
                <a:latin typeface="Arial"/>
                <a:cs typeface="Arial"/>
              </a:rPr>
              <a:t>v</a:t>
            </a:r>
            <a:r>
              <a:rPr sz="1600" b="1" spc="-10" dirty="0">
                <a:solidFill>
                  <a:srgbClr val="FFFFFF"/>
                </a:solidFill>
                <a:latin typeface="Arial"/>
                <a:cs typeface="Arial"/>
              </a:rPr>
              <a:t>iew</a:t>
            </a:r>
            <a:r>
              <a:rPr sz="1600" b="1" spc="50" dirty="0">
                <a:solidFill>
                  <a:srgbClr val="FFFFFF"/>
                </a:solidFill>
                <a:latin typeface="Arial"/>
                <a:cs typeface="Arial"/>
              </a:rPr>
              <a:t> </a:t>
            </a:r>
            <a:r>
              <a:rPr sz="1600" b="1" spc="-15" dirty="0">
                <a:solidFill>
                  <a:srgbClr val="FFFFFF"/>
                </a:solidFill>
                <a:latin typeface="Arial"/>
                <a:cs typeface="Arial"/>
              </a:rPr>
              <a:t>o</a:t>
            </a:r>
            <a:r>
              <a:rPr sz="1600" b="1" spc="-10" dirty="0">
                <a:solidFill>
                  <a:srgbClr val="FFFFFF"/>
                </a:solidFill>
                <a:latin typeface="Arial"/>
                <a:cs typeface="Arial"/>
              </a:rPr>
              <a:t>f</a:t>
            </a:r>
            <a:r>
              <a:rPr sz="1600" b="1" spc="15" dirty="0">
                <a:solidFill>
                  <a:srgbClr val="FFFFFF"/>
                </a:solidFill>
                <a:latin typeface="Arial"/>
                <a:cs typeface="Arial"/>
              </a:rPr>
              <a:t> </a:t>
            </a:r>
            <a:r>
              <a:rPr sz="1600" b="1" spc="-10" dirty="0">
                <a:solidFill>
                  <a:srgbClr val="FFFFFF"/>
                </a:solidFill>
                <a:latin typeface="Arial"/>
                <a:cs typeface="Arial"/>
              </a:rPr>
              <a:t>key</a:t>
            </a:r>
            <a:r>
              <a:rPr sz="1600" b="1" spc="-5" dirty="0">
                <a:solidFill>
                  <a:srgbClr val="FFFFFF"/>
                </a:solidFill>
                <a:latin typeface="Arial"/>
                <a:cs typeface="Arial"/>
              </a:rPr>
              <a:t> j</a:t>
            </a:r>
            <a:r>
              <a:rPr sz="1600" b="1" spc="-20" dirty="0">
                <a:solidFill>
                  <a:srgbClr val="FFFFFF"/>
                </a:solidFill>
                <a:latin typeface="Arial"/>
                <a:cs typeface="Arial"/>
              </a:rPr>
              <a:t>udgm</a:t>
            </a:r>
            <a:r>
              <a:rPr sz="1600" b="1" spc="-10" dirty="0">
                <a:solidFill>
                  <a:srgbClr val="FFFFFF"/>
                </a:solidFill>
                <a:latin typeface="Arial"/>
                <a:cs typeface="Arial"/>
              </a:rPr>
              <a:t>e</a:t>
            </a:r>
            <a:r>
              <a:rPr sz="1600" b="1" spc="-15" dirty="0">
                <a:solidFill>
                  <a:srgbClr val="FFFFFF"/>
                </a:solidFill>
                <a:latin typeface="Arial"/>
                <a:cs typeface="Arial"/>
              </a:rPr>
              <a:t>nts</a:t>
            </a:r>
            <a:endParaRPr sz="1600">
              <a:latin typeface="Arial"/>
              <a:cs typeface="Arial"/>
            </a:endParaRPr>
          </a:p>
        </p:txBody>
      </p:sp>
      <p:sp>
        <p:nvSpPr>
          <p:cNvPr id="23" name="object 23"/>
          <p:cNvSpPr/>
          <p:nvPr/>
        </p:nvSpPr>
        <p:spPr>
          <a:xfrm>
            <a:off x="6867143" y="3613403"/>
            <a:ext cx="1849120" cy="1618615"/>
          </a:xfrm>
          <a:custGeom>
            <a:avLst/>
            <a:gdLst/>
            <a:ahLst/>
            <a:cxnLst/>
            <a:rect l="l" t="t" r="r" b="b"/>
            <a:pathLst>
              <a:path w="1849120" h="1618614">
                <a:moveTo>
                  <a:pt x="0" y="0"/>
                </a:moveTo>
                <a:lnTo>
                  <a:pt x="1848611" y="0"/>
                </a:lnTo>
                <a:lnTo>
                  <a:pt x="1848611" y="1618488"/>
                </a:lnTo>
                <a:lnTo>
                  <a:pt x="0" y="1618488"/>
                </a:lnTo>
                <a:lnTo>
                  <a:pt x="0" y="0"/>
                </a:lnTo>
                <a:close/>
              </a:path>
            </a:pathLst>
          </a:custGeom>
          <a:solidFill>
            <a:srgbClr val="808080"/>
          </a:solidFill>
        </p:spPr>
        <p:txBody>
          <a:bodyPr wrap="square" lIns="0" tIns="0" rIns="0" bIns="0" rtlCol="0"/>
          <a:lstStyle/>
          <a:p>
            <a:endParaRPr/>
          </a:p>
        </p:txBody>
      </p:sp>
      <p:sp>
        <p:nvSpPr>
          <p:cNvPr id="24" name="object 24"/>
          <p:cNvSpPr txBox="1"/>
          <p:nvPr/>
        </p:nvSpPr>
        <p:spPr>
          <a:xfrm>
            <a:off x="6927033" y="4321414"/>
            <a:ext cx="1729739" cy="228600"/>
          </a:xfrm>
          <a:prstGeom prst="rect">
            <a:avLst/>
          </a:prstGeom>
        </p:spPr>
        <p:txBody>
          <a:bodyPr vert="horz" wrap="square" lIns="0" tIns="0" rIns="0" bIns="0" rtlCol="0">
            <a:spAutoFit/>
          </a:bodyPr>
          <a:lstStyle/>
          <a:p>
            <a:pPr marL="12700">
              <a:lnSpc>
                <a:spcPct val="100000"/>
              </a:lnSpc>
            </a:pPr>
            <a:r>
              <a:rPr sz="1600" b="1" spc="-15" dirty="0">
                <a:solidFill>
                  <a:srgbClr val="FFFFFF"/>
                </a:solidFill>
                <a:latin typeface="Arial"/>
                <a:cs typeface="Arial"/>
              </a:rPr>
              <a:t>Man</a:t>
            </a:r>
            <a:r>
              <a:rPr sz="1600" b="1" spc="-10" dirty="0">
                <a:solidFill>
                  <a:srgbClr val="FFFFFF"/>
                </a:solidFill>
                <a:latin typeface="Arial"/>
                <a:cs typeface="Arial"/>
              </a:rPr>
              <a:t>a</a:t>
            </a:r>
            <a:r>
              <a:rPr sz="1600" b="1" spc="-15" dirty="0">
                <a:solidFill>
                  <a:srgbClr val="FFFFFF"/>
                </a:solidFill>
                <a:latin typeface="Arial"/>
                <a:cs typeface="Arial"/>
              </a:rPr>
              <a:t>g</a:t>
            </a:r>
            <a:r>
              <a:rPr sz="1600" b="1" spc="-10" dirty="0">
                <a:solidFill>
                  <a:srgbClr val="FFFFFF"/>
                </a:solidFill>
                <a:latin typeface="Arial"/>
                <a:cs typeface="Arial"/>
              </a:rPr>
              <a:t>e</a:t>
            </a:r>
            <a:r>
              <a:rPr sz="1600" b="1" spc="-20" dirty="0">
                <a:solidFill>
                  <a:srgbClr val="FFFFFF"/>
                </a:solidFill>
                <a:latin typeface="Arial"/>
                <a:cs typeface="Arial"/>
              </a:rPr>
              <a:t>m</a:t>
            </a:r>
            <a:r>
              <a:rPr sz="1600" b="1" spc="-10" dirty="0">
                <a:solidFill>
                  <a:srgbClr val="FFFFFF"/>
                </a:solidFill>
                <a:latin typeface="Arial"/>
                <a:cs typeface="Arial"/>
              </a:rPr>
              <a:t>e</a:t>
            </a:r>
            <a:r>
              <a:rPr sz="1600" b="1" spc="-15" dirty="0">
                <a:solidFill>
                  <a:srgbClr val="FFFFFF"/>
                </a:solidFill>
                <a:latin typeface="Arial"/>
                <a:cs typeface="Arial"/>
              </a:rPr>
              <a:t>n</a:t>
            </a:r>
            <a:r>
              <a:rPr sz="1600" b="1" spc="-10" dirty="0">
                <a:solidFill>
                  <a:srgbClr val="FFFFFF"/>
                </a:solidFill>
                <a:latin typeface="Arial"/>
                <a:cs typeface="Arial"/>
              </a:rPr>
              <a:t>t</a:t>
            </a:r>
            <a:r>
              <a:rPr sz="1600" b="1" spc="30" dirty="0">
                <a:solidFill>
                  <a:srgbClr val="FFFFFF"/>
                </a:solidFill>
                <a:latin typeface="Arial"/>
                <a:cs typeface="Arial"/>
              </a:rPr>
              <a:t> </a:t>
            </a:r>
            <a:r>
              <a:rPr sz="1600" b="1" spc="-15" dirty="0">
                <a:solidFill>
                  <a:srgbClr val="FFFFFF"/>
                </a:solidFill>
                <a:latin typeface="Arial"/>
                <a:cs typeface="Arial"/>
              </a:rPr>
              <a:t>b</a:t>
            </a:r>
            <a:r>
              <a:rPr sz="1600" b="1" spc="-10" dirty="0">
                <a:solidFill>
                  <a:srgbClr val="FFFFFF"/>
                </a:solidFill>
                <a:latin typeface="Arial"/>
                <a:cs typeface="Arial"/>
              </a:rPr>
              <a:t>ias</a:t>
            </a:r>
            <a:endParaRPr sz="1600">
              <a:latin typeface="Arial"/>
              <a:cs typeface="Arial"/>
            </a:endParaRPr>
          </a:p>
        </p:txBody>
      </p:sp>
      <p:sp>
        <p:nvSpPr>
          <p:cNvPr id="25" name="object 25"/>
          <p:cNvSpPr/>
          <p:nvPr/>
        </p:nvSpPr>
        <p:spPr>
          <a:xfrm>
            <a:off x="1383026" y="2430017"/>
            <a:ext cx="7562850" cy="1120140"/>
          </a:xfrm>
          <a:custGeom>
            <a:avLst/>
            <a:gdLst/>
            <a:ahLst/>
            <a:cxnLst/>
            <a:rect l="l" t="t" r="r" b="b"/>
            <a:pathLst>
              <a:path w="7562850" h="1120139">
                <a:moveTo>
                  <a:pt x="7334199" y="0"/>
                </a:moveTo>
                <a:lnTo>
                  <a:pt x="7562811" y="0"/>
                </a:lnTo>
                <a:lnTo>
                  <a:pt x="7562811" y="995400"/>
                </a:lnTo>
                <a:lnTo>
                  <a:pt x="0" y="995400"/>
                </a:lnTo>
                <a:lnTo>
                  <a:pt x="0" y="1119924"/>
                </a:lnTo>
              </a:path>
            </a:pathLst>
          </a:custGeom>
          <a:ln w="19812">
            <a:solidFill>
              <a:srgbClr val="005EB8"/>
            </a:solidFill>
          </a:ln>
        </p:spPr>
        <p:txBody>
          <a:bodyPr wrap="square" lIns="0" tIns="0" rIns="0" bIns="0" rtlCol="0"/>
          <a:lstStyle/>
          <a:p>
            <a:endParaRPr/>
          </a:p>
        </p:txBody>
      </p:sp>
      <p:sp>
        <p:nvSpPr>
          <p:cNvPr id="26" name="object 26"/>
          <p:cNvSpPr/>
          <p:nvPr/>
        </p:nvSpPr>
        <p:spPr>
          <a:xfrm>
            <a:off x="1344930" y="3537247"/>
            <a:ext cx="76200" cy="76200"/>
          </a:xfrm>
          <a:custGeom>
            <a:avLst/>
            <a:gdLst/>
            <a:ahLst/>
            <a:cxnLst/>
            <a:rect l="l" t="t" r="r" b="b"/>
            <a:pathLst>
              <a:path w="76200" h="76200">
                <a:moveTo>
                  <a:pt x="76200" y="0"/>
                </a:moveTo>
                <a:lnTo>
                  <a:pt x="0" y="0"/>
                </a:lnTo>
                <a:lnTo>
                  <a:pt x="38100" y="76200"/>
                </a:lnTo>
                <a:lnTo>
                  <a:pt x="76200" y="0"/>
                </a:lnTo>
                <a:close/>
              </a:path>
            </a:pathLst>
          </a:custGeom>
          <a:solidFill>
            <a:srgbClr val="005EB8"/>
          </a:solidFill>
        </p:spPr>
        <p:txBody>
          <a:bodyPr wrap="square" lIns="0" tIns="0" rIns="0" bIns="0" rtlCol="0"/>
          <a:lstStyle/>
          <a:p>
            <a:endParaRPr/>
          </a:p>
        </p:txBody>
      </p:sp>
      <p:sp>
        <p:nvSpPr>
          <p:cNvPr id="27" name="object 27"/>
          <p:cNvSpPr/>
          <p:nvPr/>
        </p:nvSpPr>
        <p:spPr>
          <a:xfrm>
            <a:off x="2305050" y="2425445"/>
            <a:ext cx="226060" cy="0"/>
          </a:xfrm>
          <a:custGeom>
            <a:avLst/>
            <a:gdLst/>
            <a:ahLst/>
            <a:cxnLst/>
            <a:rect l="l" t="t" r="r" b="b"/>
            <a:pathLst>
              <a:path w="226060">
                <a:moveTo>
                  <a:pt x="0" y="0"/>
                </a:moveTo>
                <a:lnTo>
                  <a:pt x="225831" y="0"/>
                </a:lnTo>
              </a:path>
            </a:pathLst>
          </a:custGeom>
          <a:ln w="19812">
            <a:solidFill>
              <a:srgbClr val="005EB8"/>
            </a:solidFill>
          </a:ln>
        </p:spPr>
        <p:txBody>
          <a:bodyPr wrap="square" lIns="0" tIns="0" rIns="0" bIns="0" rtlCol="0"/>
          <a:lstStyle/>
          <a:p>
            <a:endParaRPr/>
          </a:p>
        </p:txBody>
      </p:sp>
      <p:sp>
        <p:nvSpPr>
          <p:cNvPr id="28" name="object 28"/>
          <p:cNvSpPr/>
          <p:nvPr/>
        </p:nvSpPr>
        <p:spPr>
          <a:xfrm>
            <a:off x="2518178" y="2387343"/>
            <a:ext cx="76200" cy="76200"/>
          </a:xfrm>
          <a:custGeom>
            <a:avLst/>
            <a:gdLst/>
            <a:ahLst/>
            <a:cxnLst/>
            <a:rect l="l" t="t" r="r" b="b"/>
            <a:pathLst>
              <a:path w="76200" h="76200">
                <a:moveTo>
                  <a:pt x="0" y="0"/>
                </a:moveTo>
                <a:lnTo>
                  <a:pt x="0" y="76200"/>
                </a:lnTo>
                <a:lnTo>
                  <a:pt x="76200" y="38100"/>
                </a:lnTo>
                <a:lnTo>
                  <a:pt x="0" y="0"/>
                </a:lnTo>
                <a:close/>
              </a:path>
            </a:pathLst>
          </a:custGeom>
          <a:solidFill>
            <a:srgbClr val="005EB8"/>
          </a:solidFill>
        </p:spPr>
        <p:txBody>
          <a:bodyPr wrap="square" lIns="0" tIns="0" rIns="0" bIns="0" rtlCol="0"/>
          <a:lstStyle/>
          <a:p>
            <a:endParaRPr/>
          </a:p>
        </p:txBody>
      </p:sp>
      <p:sp>
        <p:nvSpPr>
          <p:cNvPr id="29" name="object 29"/>
          <p:cNvSpPr/>
          <p:nvPr/>
        </p:nvSpPr>
        <p:spPr>
          <a:xfrm>
            <a:off x="627887" y="1063752"/>
            <a:ext cx="919480" cy="812800"/>
          </a:xfrm>
          <a:custGeom>
            <a:avLst/>
            <a:gdLst/>
            <a:ahLst/>
            <a:cxnLst/>
            <a:rect l="l" t="t" r="r" b="b"/>
            <a:pathLst>
              <a:path w="919480" h="812800">
                <a:moveTo>
                  <a:pt x="459486" y="0"/>
                </a:moveTo>
                <a:lnTo>
                  <a:pt x="384953" y="5315"/>
                </a:lnTo>
                <a:lnTo>
                  <a:pt x="314251" y="20705"/>
                </a:lnTo>
                <a:lnTo>
                  <a:pt x="248323" y="45333"/>
                </a:lnTo>
                <a:lnTo>
                  <a:pt x="188117" y="78362"/>
                </a:lnTo>
                <a:lnTo>
                  <a:pt x="134578" y="118957"/>
                </a:lnTo>
                <a:lnTo>
                  <a:pt x="88652" y="166281"/>
                </a:lnTo>
                <a:lnTo>
                  <a:pt x="51286" y="219498"/>
                </a:lnTo>
                <a:lnTo>
                  <a:pt x="23424" y="277772"/>
                </a:lnTo>
                <a:lnTo>
                  <a:pt x="6013" y="340267"/>
                </a:lnTo>
                <a:lnTo>
                  <a:pt x="0" y="406146"/>
                </a:lnTo>
                <a:lnTo>
                  <a:pt x="1523" y="439456"/>
                </a:lnTo>
                <a:lnTo>
                  <a:pt x="13353" y="503747"/>
                </a:lnTo>
                <a:lnTo>
                  <a:pt x="36108" y="564235"/>
                </a:lnTo>
                <a:lnTo>
                  <a:pt x="68840" y="620086"/>
                </a:lnTo>
                <a:lnTo>
                  <a:pt x="110605" y="670461"/>
                </a:lnTo>
                <a:lnTo>
                  <a:pt x="160455" y="714525"/>
                </a:lnTo>
                <a:lnTo>
                  <a:pt x="217446" y="751441"/>
                </a:lnTo>
                <a:lnTo>
                  <a:pt x="280631" y="780374"/>
                </a:lnTo>
                <a:lnTo>
                  <a:pt x="349064" y="800488"/>
                </a:lnTo>
                <a:lnTo>
                  <a:pt x="421800" y="810945"/>
                </a:lnTo>
                <a:lnTo>
                  <a:pt x="459486" y="812292"/>
                </a:lnTo>
                <a:lnTo>
                  <a:pt x="497171" y="810945"/>
                </a:lnTo>
                <a:lnTo>
                  <a:pt x="569907" y="800488"/>
                </a:lnTo>
                <a:lnTo>
                  <a:pt x="638340" y="780374"/>
                </a:lnTo>
                <a:lnTo>
                  <a:pt x="701525" y="751441"/>
                </a:lnTo>
                <a:lnTo>
                  <a:pt x="758516" y="714525"/>
                </a:lnTo>
                <a:lnTo>
                  <a:pt x="808366" y="670461"/>
                </a:lnTo>
                <a:lnTo>
                  <a:pt x="850131" y="620086"/>
                </a:lnTo>
                <a:lnTo>
                  <a:pt x="882863" y="564235"/>
                </a:lnTo>
                <a:lnTo>
                  <a:pt x="905618" y="503747"/>
                </a:lnTo>
                <a:lnTo>
                  <a:pt x="917448" y="439456"/>
                </a:lnTo>
                <a:lnTo>
                  <a:pt x="918972" y="406146"/>
                </a:lnTo>
                <a:lnTo>
                  <a:pt x="917448" y="372835"/>
                </a:lnTo>
                <a:lnTo>
                  <a:pt x="905618" y="308544"/>
                </a:lnTo>
                <a:lnTo>
                  <a:pt x="882863" y="248056"/>
                </a:lnTo>
                <a:lnTo>
                  <a:pt x="850131" y="192205"/>
                </a:lnTo>
                <a:lnTo>
                  <a:pt x="808366" y="141830"/>
                </a:lnTo>
                <a:lnTo>
                  <a:pt x="758516" y="97766"/>
                </a:lnTo>
                <a:lnTo>
                  <a:pt x="701525" y="60850"/>
                </a:lnTo>
                <a:lnTo>
                  <a:pt x="638340" y="31917"/>
                </a:lnTo>
                <a:lnTo>
                  <a:pt x="569907" y="11803"/>
                </a:lnTo>
                <a:lnTo>
                  <a:pt x="497171" y="1346"/>
                </a:lnTo>
                <a:lnTo>
                  <a:pt x="459486" y="0"/>
                </a:lnTo>
                <a:close/>
              </a:path>
            </a:pathLst>
          </a:custGeom>
          <a:solidFill>
            <a:srgbClr val="FF0000"/>
          </a:solidFill>
        </p:spPr>
        <p:txBody>
          <a:bodyPr wrap="square" lIns="0" tIns="0" rIns="0" bIns="0" rtlCol="0"/>
          <a:lstStyle/>
          <a:p>
            <a:endParaRPr/>
          </a:p>
        </p:txBody>
      </p:sp>
      <p:sp>
        <p:nvSpPr>
          <p:cNvPr id="30" name="object 30"/>
          <p:cNvSpPr txBox="1"/>
          <p:nvPr/>
        </p:nvSpPr>
        <p:spPr>
          <a:xfrm>
            <a:off x="814581" y="1389636"/>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31" name="object 31"/>
          <p:cNvSpPr/>
          <p:nvPr/>
        </p:nvSpPr>
        <p:spPr>
          <a:xfrm>
            <a:off x="272795" y="1328927"/>
            <a:ext cx="539750" cy="483234"/>
          </a:xfrm>
          <a:custGeom>
            <a:avLst/>
            <a:gdLst/>
            <a:ahLst/>
            <a:cxnLst/>
            <a:rect l="l" t="t" r="r" b="b"/>
            <a:pathLst>
              <a:path w="539750" h="483235">
                <a:moveTo>
                  <a:pt x="269748" y="0"/>
                </a:moveTo>
                <a:lnTo>
                  <a:pt x="225992" y="3161"/>
                </a:lnTo>
                <a:lnTo>
                  <a:pt x="184484" y="12315"/>
                </a:lnTo>
                <a:lnTo>
                  <a:pt x="145780" y="26962"/>
                </a:lnTo>
                <a:lnTo>
                  <a:pt x="110435" y="46607"/>
                </a:lnTo>
                <a:lnTo>
                  <a:pt x="79005" y="70751"/>
                </a:lnTo>
                <a:lnTo>
                  <a:pt x="52043" y="98897"/>
                </a:lnTo>
                <a:lnTo>
                  <a:pt x="30107" y="130548"/>
                </a:lnTo>
                <a:lnTo>
                  <a:pt x="13751" y="165206"/>
                </a:lnTo>
                <a:lnTo>
                  <a:pt x="3530" y="202374"/>
                </a:lnTo>
                <a:lnTo>
                  <a:pt x="0" y="241553"/>
                </a:lnTo>
                <a:lnTo>
                  <a:pt x="894" y="261364"/>
                </a:lnTo>
                <a:lnTo>
                  <a:pt x="7839" y="299600"/>
                </a:lnTo>
                <a:lnTo>
                  <a:pt x="21197" y="335575"/>
                </a:lnTo>
                <a:lnTo>
                  <a:pt x="40413" y="368791"/>
                </a:lnTo>
                <a:lnTo>
                  <a:pt x="64931" y="398752"/>
                </a:lnTo>
                <a:lnTo>
                  <a:pt x="94196" y="424959"/>
                </a:lnTo>
                <a:lnTo>
                  <a:pt x="127653" y="446916"/>
                </a:lnTo>
                <a:lnTo>
                  <a:pt x="164747" y="464124"/>
                </a:lnTo>
                <a:lnTo>
                  <a:pt x="204922" y="476087"/>
                </a:lnTo>
                <a:lnTo>
                  <a:pt x="247623" y="482307"/>
                </a:lnTo>
                <a:lnTo>
                  <a:pt x="269748" y="483107"/>
                </a:lnTo>
                <a:lnTo>
                  <a:pt x="291872" y="482307"/>
                </a:lnTo>
                <a:lnTo>
                  <a:pt x="334573" y="476087"/>
                </a:lnTo>
                <a:lnTo>
                  <a:pt x="374748" y="464124"/>
                </a:lnTo>
                <a:lnTo>
                  <a:pt x="411842" y="446916"/>
                </a:lnTo>
                <a:lnTo>
                  <a:pt x="445299" y="424959"/>
                </a:lnTo>
                <a:lnTo>
                  <a:pt x="474564" y="398752"/>
                </a:lnTo>
                <a:lnTo>
                  <a:pt x="499082" y="368791"/>
                </a:lnTo>
                <a:lnTo>
                  <a:pt x="518298" y="335575"/>
                </a:lnTo>
                <a:lnTo>
                  <a:pt x="531656" y="299600"/>
                </a:lnTo>
                <a:lnTo>
                  <a:pt x="538601" y="261364"/>
                </a:lnTo>
                <a:lnTo>
                  <a:pt x="539496" y="241553"/>
                </a:lnTo>
                <a:lnTo>
                  <a:pt x="538601" y="221743"/>
                </a:lnTo>
                <a:lnTo>
                  <a:pt x="531656" y="183507"/>
                </a:lnTo>
                <a:lnTo>
                  <a:pt x="518298" y="147532"/>
                </a:lnTo>
                <a:lnTo>
                  <a:pt x="499082" y="114316"/>
                </a:lnTo>
                <a:lnTo>
                  <a:pt x="474564" y="84355"/>
                </a:lnTo>
                <a:lnTo>
                  <a:pt x="445299" y="58148"/>
                </a:lnTo>
                <a:lnTo>
                  <a:pt x="411842" y="36191"/>
                </a:lnTo>
                <a:lnTo>
                  <a:pt x="374748" y="18983"/>
                </a:lnTo>
                <a:lnTo>
                  <a:pt x="334573" y="7020"/>
                </a:lnTo>
                <a:lnTo>
                  <a:pt x="291872" y="800"/>
                </a:lnTo>
                <a:lnTo>
                  <a:pt x="269748" y="0"/>
                </a:lnTo>
                <a:close/>
              </a:path>
            </a:pathLst>
          </a:custGeom>
          <a:solidFill>
            <a:srgbClr val="43B02A"/>
          </a:solidFill>
        </p:spPr>
        <p:txBody>
          <a:bodyPr wrap="square" lIns="0" tIns="0" rIns="0" bIns="0" rtlCol="0"/>
          <a:lstStyle/>
          <a:p>
            <a:endParaRPr/>
          </a:p>
        </p:txBody>
      </p:sp>
      <p:sp>
        <p:nvSpPr>
          <p:cNvPr id="32" name="object 32"/>
          <p:cNvSpPr txBox="1"/>
          <p:nvPr/>
        </p:nvSpPr>
        <p:spPr>
          <a:xfrm>
            <a:off x="461316" y="1474745"/>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33" name="object 33"/>
          <p:cNvSpPr/>
          <p:nvPr/>
        </p:nvSpPr>
        <p:spPr>
          <a:xfrm>
            <a:off x="2657855" y="1063752"/>
            <a:ext cx="920750" cy="812800"/>
          </a:xfrm>
          <a:custGeom>
            <a:avLst/>
            <a:gdLst/>
            <a:ahLst/>
            <a:cxnLst/>
            <a:rect l="l" t="t" r="r" b="b"/>
            <a:pathLst>
              <a:path w="920750" h="812800">
                <a:moveTo>
                  <a:pt x="460248" y="0"/>
                </a:moveTo>
                <a:lnTo>
                  <a:pt x="385592" y="5315"/>
                </a:lnTo>
                <a:lnTo>
                  <a:pt x="314773" y="20705"/>
                </a:lnTo>
                <a:lnTo>
                  <a:pt x="248736" y="45333"/>
                </a:lnTo>
                <a:lnTo>
                  <a:pt x="188430" y="78362"/>
                </a:lnTo>
                <a:lnTo>
                  <a:pt x="134802" y="118957"/>
                </a:lnTo>
                <a:lnTo>
                  <a:pt x="88800" y="166281"/>
                </a:lnTo>
                <a:lnTo>
                  <a:pt x="51371" y="219498"/>
                </a:lnTo>
                <a:lnTo>
                  <a:pt x="23463" y="277772"/>
                </a:lnTo>
                <a:lnTo>
                  <a:pt x="6023" y="340267"/>
                </a:lnTo>
                <a:lnTo>
                  <a:pt x="0" y="406146"/>
                </a:lnTo>
                <a:lnTo>
                  <a:pt x="1525" y="439456"/>
                </a:lnTo>
                <a:lnTo>
                  <a:pt x="13375" y="503747"/>
                </a:lnTo>
                <a:lnTo>
                  <a:pt x="36168" y="564235"/>
                </a:lnTo>
                <a:lnTo>
                  <a:pt x="68955" y="620086"/>
                </a:lnTo>
                <a:lnTo>
                  <a:pt x="110789" y="670461"/>
                </a:lnTo>
                <a:lnTo>
                  <a:pt x="160722" y="714525"/>
                </a:lnTo>
                <a:lnTo>
                  <a:pt x="217807" y="751441"/>
                </a:lnTo>
                <a:lnTo>
                  <a:pt x="281097" y="780374"/>
                </a:lnTo>
                <a:lnTo>
                  <a:pt x="349644" y="800488"/>
                </a:lnTo>
                <a:lnTo>
                  <a:pt x="422500" y="810945"/>
                </a:lnTo>
                <a:lnTo>
                  <a:pt x="460248" y="812292"/>
                </a:lnTo>
                <a:lnTo>
                  <a:pt x="497995" y="810945"/>
                </a:lnTo>
                <a:lnTo>
                  <a:pt x="570851" y="800488"/>
                </a:lnTo>
                <a:lnTo>
                  <a:pt x="639398" y="780374"/>
                </a:lnTo>
                <a:lnTo>
                  <a:pt x="702688" y="751441"/>
                </a:lnTo>
                <a:lnTo>
                  <a:pt x="759773" y="714525"/>
                </a:lnTo>
                <a:lnTo>
                  <a:pt x="809706" y="670461"/>
                </a:lnTo>
                <a:lnTo>
                  <a:pt x="851540" y="620086"/>
                </a:lnTo>
                <a:lnTo>
                  <a:pt x="884327" y="564235"/>
                </a:lnTo>
                <a:lnTo>
                  <a:pt x="907120" y="503747"/>
                </a:lnTo>
                <a:lnTo>
                  <a:pt x="918970" y="439456"/>
                </a:lnTo>
                <a:lnTo>
                  <a:pt x="920496" y="406146"/>
                </a:lnTo>
                <a:lnTo>
                  <a:pt x="918970" y="372835"/>
                </a:lnTo>
                <a:lnTo>
                  <a:pt x="907120" y="308544"/>
                </a:lnTo>
                <a:lnTo>
                  <a:pt x="884327" y="248056"/>
                </a:lnTo>
                <a:lnTo>
                  <a:pt x="851540" y="192205"/>
                </a:lnTo>
                <a:lnTo>
                  <a:pt x="809706" y="141830"/>
                </a:lnTo>
                <a:lnTo>
                  <a:pt x="759773" y="97766"/>
                </a:lnTo>
                <a:lnTo>
                  <a:pt x="702688" y="60850"/>
                </a:lnTo>
                <a:lnTo>
                  <a:pt x="639398" y="31917"/>
                </a:lnTo>
                <a:lnTo>
                  <a:pt x="570851" y="11803"/>
                </a:lnTo>
                <a:lnTo>
                  <a:pt x="497995" y="1346"/>
                </a:lnTo>
                <a:lnTo>
                  <a:pt x="460248" y="0"/>
                </a:lnTo>
                <a:close/>
              </a:path>
            </a:pathLst>
          </a:custGeom>
          <a:solidFill>
            <a:srgbClr val="FF0000"/>
          </a:solidFill>
        </p:spPr>
        <p:txBody>
          <a:bodyPr wrap="square" lIns="0" tIns="0" rIns="0" bIns="0" rtlCol="0"/>
          <a:lstStyle/>
          <a:p>
            <a:endParaRPr/>
          </a:p>
        </p:txBody>
      </p:sp>
      <p:sp>
        <p:nvSpPr>
          <p:cNvPr id="34" name="object 34"/>
          <p:cNvSpPr txBox="1"/>
          <p:nvPr/>
        </p:nvSpPr>
        <p:spPr>
          <a:xfrm>
            <a:off x="2845455" y="1389636"/>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35" name="object 35"/>
          <p:cNvSpPr/>
          <p:nvPr/>
        </p:nvSpPr>
        <p:spPr>
          <a:xfrm>
            <a:off x="2304288" y="1328927"/>
            <a:ext cx="538480" cy="483234"/>
          </a:xfrm>
          <a:custGeom>
            <a:avLst/>
            <a:gdLst/>
            <a:ahLst/>
            <a:cxnLst/>
            <a:rect l="l" t="t" r="r" b="b"/>
            <a:pathLst>
              <a:path w="538480" h="483235">
                <a:moveTo>
                  <a:pt x="268986" y="0"/>
                </a:moveTo>
                <a:lnTo>
                  <a:pt x="225356" y="3161"/>
                </a:lnTo>
                <a:lnTo>
                  <a:pt x="183967" y="12315"/>
                </a:lnTo>
                <a:lnTo>
                  <a:pt x="145373" y="26962"/>
                </a:lnTo>
                <a:lnTo>
                  <a:pt x="110128" y="46607"/>
                </a:lnTo>
                <a:lnTo>
                  <a:pt x="78786" y="70751"/>
                </a:lnTo>
                <a:lnTo>
                  <a:pt x="51900" y="98897"/>
                </a:lnTo>
                <a:lnTo>
                  <a:pt x="30024" y="130548"/>
                </a:lnTo>
                <a:lnTo>
                  <a:pt x="13713" y="165206"/>
                </a:lnTo>
                <a:lnTo>
                  <a:pt x="3520" y="202374"/>
                </a:lnTo>
                <a:lnTo>
                  <a:pt x="0" y="241553"/>
                </a:lnTo>
                <a:lnTo>
                  <a:pt x="891" y="261364"/>
                </a:lnTo>
                <a:lnTo>
                  <a:pt x="7817" y="299600"/>
                </a:lnTo>
                <a:lnTo>
                  <a:pt x="21138" y="335575"/>
                </a:lnTo>
                <a:lnTo>
                  <a:pt x="40301" y="368791"/>
                </a:lnTo>
                <a:lnTo>
                  <a:pt x="64751" y="398752"/>
                </a:lnTo>
                <a:lnTo>
                  <a:pt x="93934" y="424959"/>
                </a:lnTo>
                <a:lnTo>
                  <a:pt x="127297" y="446916"/>
                </a:lnTo>
                <a:lnTo>
                  <a:pt x="164286" y="464124"/>
                </a:lnTo>
                <a:lnTo>
                  <a:pt x="204347" y="476087"/>
                </a:lnTo>
                <a:lnTo>
                  <a:pt x="246925" y="482307"/>
                </a:lnTo>
                <a:lnTo>
                  <a:pt x="268986" y="483107"/>
                </a:lnTo>
                <a:lnTo>
                  <a:pt x="291046" y="482307"/>
                </a:lnTo>
                <a:lnTo>
                  <a:pt x="333624" y="476087"/>
                </a:lnTo>
                <a:lnTo>
                  <a:pt x="373685" y="464124"/>
                </a:lnTo>
                <a:lnTo>
                  <a:pt x="410674" y="446916"/>
                </a:lnTo>
                <a:lnTo>
                  <a:pt x="444037" y="424959"/>
                </a:lnTo>
                <a:lnTo>
                  <a:pt x="473220" y="398752"/>
                </a:lnTo>
                <a:lnTo>
                  <a:pt x="497670" y="368791"/>
                </a:lnTo>
                <a:lnTo>
                  <a:pt x="516833" y="335575"/>
                </a:lnTo>
                <a:lnTo>
                  <a:pt x="530154" y="299600"/>
                </a:lnTo>
                <a:lnTo>
                  <a:pt x="537080" y="261364"/>
                </a:lnTo>
                <a:lnTo>
                  <a:pt x="537972" y="241553"/>
                </a:lnTo>
                <a:lnTo>
                  <a:pt x="537080" y="221743"/>
                </a:lnTo>
                <a:lnTo>
                  <a:pt x="530154" y="183507"/>
                </a:lnTo>
                <a:lnTo>
                  <a:pt x="516833" y="147532"/>
                </a:lnTo>
                <a:lnTo>
                  <a:pt x="497670" y="114316"/>
                </a:lnTo>
                <a:lnTo>
                  <a:pt x="473220" y="84355"/>
                </a:lnTo>
                <a:lnTo>
                  <a:pt x="444037" y="58148"/>
                </a:lnTo>
                <a:lnTo>
                  <a:pt x="410674" y="36191"/>
                </a:lnTo>
                <a:lnTo>
                  <a:pt x="373685" y="18983"/>
                </a:lnTo>
                <a:lnTo>
                  <a:pt x="333624" y="7020"/>
                </a:lnTo>
                <a:lnTo>
                  <a:pt x="291046" y="800"/>
                </a:lnTo>
                <a:lnTo>
                  <a:pt x="268986" y="0"/>
                </a:lnTo>
                <a:close/>
              </a:path>
            </a:pathLst>
          </a:custGeom>
          <a:solidFill>
            <a:srgbClr val="43B02A"/>
          </a:solidFill>
        </p:spPr>
        <p:txBody>
          <a:bodyPr wrap="square" lIns="0" tIns="0" rIns="0" bIns="0" rtlCol="0"/>
          <a:lstStyle/>
          <a:p>
            <a:endParaRPr/>
          </a:p>
        </p:txBody>
      </p:sp>
      <p:sp>
        <p:nvSpPr>
          <p:cNvPr id="36" name="object 36"/>
          <p:cNvSpPr txBox="1"/>
          <p:nvPr/>
        </p:nvSpPr>
        <p:spPr>
          <a:xfrm>
            <a:off x="2492190" y="1474745"/>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37" name="object 37"/>
          <p:cNvSpPr/>
          <p:nvPr/>
        </p:nvSpPr>
        <p:spPr>
          <a:xfrm>
            <a:off x="4855464" y="1063752"/>
            <a:ext cx="919480" cy="812800"/>
          </a:xfrm>
          <a:custGeom>
            <a:avLst/>
            <a:gdLst/>
            <a:ahLst/>
            <a:cxnLst/>
            <a:rect l="l" t="t" r="r" b="b"/>
            <a:pathLst>
              <a:path w="919479" h="812800">
                <a:moveTo>
                  <a:pt x="459486" y="0"/>
                </a:moveTo>
                <a:lnTo>
                  <a:pt x="384953" y="5315"/>
                </a:lnTo>
                <a:lnTo>
                  <a:pt x="314251" y="20705"/>
                </a:lnTo>
                <a:lnTo>
                  <a:pt x="248323" y="45333"/>
                </a:lnTo>
                <a:lnTo>
                  <a:pt x="188117" y="78362"/>
                </a:lnTo>
                <a:lnTo>
                  <a:pt x="134578" y="118957"/>
                </a:lnTo>
                <a:lnTo>
                  <a:pt x="88652" y="166281"/>
                </a:lnTo>
                <a:lnTo>
                  <a:pt x="51286" y="219498"/>
                </a:lnTo>
                <a:lnTo>
                  <a:pt x="23424" y="277772"/>
                </a:lnTo>
                <a:lnTo>
                  <a:pt x="6013" y="340267"/>
                </a:lnTo>
                <a:lnTo>
                  <a:pt x="0" y="406146"/>
                </a:lnTo>
                <a:lnTo>
                  <a:pt x="1523" y="439456"/>
                </a:lnTo>
                <a:lnTo>
                  <a:pt x="13353" y="503747"/>
                </a:lnTo>
                <a:lnTo>
                  <a:pt x="36108" y="564235"/>
                </a:lnTo>
                <a:lnTo>
                  <a:pt x="68840" y="620086"/>
                </a:lnTo>
                <a:lnTo>
                  <a:pt x="110605" y="670461"/>
                </a:lnTo>
                <a:lnTo>
                  <a:pt x="160455" y="714525"/>
                </a:lnTo>
                <a:lnTo>
                  <a:pt x="217446" y="751441"/>
                </a:lnTo>
                <a:lnTo>
                  <a:pt x="280631" y="780374"/>
                </a:lnTo>
                <a:lnTo>
                  <a:pt x="349064" y="800488"/>
                </a:lnTo>
                <a:lnTo>
                  <a:pt x="421800" y="810945"/>
                </a:lnTo>
                <a:lnTo>
                  <a:pt x="459486" y="812292"/>
                </a:lnTo>
                <a:lnTo>
                  <a:pt x="497171" y="810945"/>
                </a:lnTo>
                <a:lnTo>
                  <a:pt x="569907" y="800488"/>
                </a:lnTo>
                <a:lnTo>
                  <a:pt x="638340" y="780374"/>
                </a:lnTo>
                <a:lnTo>
                  <a:pt x="701525" y="751441"/>
                </a:lnTo>
                <a:lnTo>
                  <a:pt x="758516" y="714525"/>
                </a:lnTo>
                <a:lnTo>
                  <a:pt x="808366" y="670461"/>
                </a:lnTo>
                <a:lnTo>
                  <a:pt x="850131" y="620086"/>
                </a:lnTo>
                <a:lnTo>
                  <a:pt x="882863" y="564235"/>
                </a:lnTo>
                <a:lnTo>
                  <a:pt x="905618" y="503747"/>
                </a:lnTo>
                <a:lnTo>
                  <a:pt x="917448" y="439456"/>
                </a:lnTo>
                <a:lnTo>
                  <a:pt x="918972" y="406146"/>
                </a:lnTo>
                <a:lnTo>
                  <a:pt x="917448" y="372835"/>
                </a:lnTo>
                <a:lnTo>
                  <a:pt x="905618" y="308544"/>
                </a:lnTo>
                <a:lnTo>
                  <a:pt x="882863" y="248056"/>
                </a:lnTo>
                <a:lnTo>
                  <a:pt x="850131" y="192205"/>
                </a:lnTo>
                <a:lnTo>
                  <a:pt x="808366" y="141830"/>
                </a:lnTo>
                <a:lnTo>
                  <a:pt x="758516" y="97766"/>
                </a:lnTo>
                <a:lnTo>
                  <a:pt x="701525" y="60850"/>
                </a:lnTo>
                <a:lnTo>
                  <a:pt x="638340" y="31917"/>
                </a:lnTo>
                <a:lnTo>
                  <a:pt x="569907" y="11803"/>
                </a:lnTo>
                <a:lnTo>
                  <a:pt x="497171" y="1346"/>
                </a:lnTo>
                <a:lnTo>
                  <a:pt x="459486" y="0"/>
                </a:lnTo>
                <a:close/>
              </a:path>
            </a:pathLst>
          </a:custGeom>
          <a:solidFill>
            <a:srgbClr val="FF0000"/>
          </a:solidFill>
        </p:spPr>
        <p:txBody>
          <a:bodyPr wrap="square" lIns="0" tIns="0" rIns="0" bIns="0" rtlCol="0"/>
          <a:lstStyle/>
          <a:p>
            <a:endParaRPr/>
          </a:p>
        </p:txBody>
      </p:sp>
      <p:sp>
        <p:nvSpPr>
          <p:cNvPr id="38" name="object 38"/>
          <p:cNvSpPr txBox="1"/>
          <p:nvPr/>
        </p:nvSpPr>
        <p:spPr>
          <a:xfrm>
            <a:off x="5042283" y="1389636"/>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39" name="object 39"/>
          <p:cNvSpPr/>
          <p:nvPr/>
        </p:nvSpPr>
        <p:spPr>
          <a:xfrm>
            <a:off x="4500371" y="1328927"/>
            <a:ext cx="539750" cy="483234"/>
          </a:xfrm>
          <a:custGeom>
            <a:avLst/>
            <a:gdLst/>
            <a:ahLst/>
            <a:cxnLst/>
            <a:rect l="l" t="t" r="r" b="b"/>
            <a:pathLst>
              <a:path w="539750" h="483235">
                <a:moveTo>
                  <a:pt x="269748" y="0"/>
                </a:moveTo>
                <a:lnTo>
                  <a:pt x="225992" y="3161"/>
                </a:lnTo>
                <a:lnTo>
                  <a:pt x="184484" y="12315"/>
                </a:lnTo>
                <a:lnTo>
                  <a:pt x="145780" y="26962"/>
                </a:lnTo>
                <a:lnTo>
                  <a:pt x="110435" y="46607"/>
                </a:lnTo>
                <a:lnTo>
                  <a:pt x="79005" y="70751"/>
                </a:lnTo>
                <a:lnTo>
                  <a:pt x="52043" y="98897"/>
                </a:lnTo>
                <a:lnTo>
                  <a:pt x="30107" y="130548"/>
                </a:lnTo>
                <a:lnTo>
                  <a:pt x="13751" y="165206"/>
                </a:lnTo>
                <a:lnTo>
                  <a:pt x="3530" y="202374"/>
                </a:lnTo>
                <a:lnTo>
                  <a:pt x="0" y="241553"/>
                </a:lnTo>
                <a:lnTo>
                  <a:pt x="894" y="261364"/>
                </a:lnTo>
                <a:lnTo>
                  <a:pt x="7839" y="299600"/>
                </a:lnTo>
                <a:lnTo>
                  <a:pt x="21197" y="335575"/>
                </a:lnTo>
                <a:lnTo>
                  <a:pt x="40413" y="368791"/>
                </a:lnTo>
                <a:lnTo>
                  <a:pt x="64931" y="398752"/>
                </a:lnTo>
                <a:lnTo>
                  <a:pt x="94196" y="424959"/>
                </a:lnTo>
                <a:lnTo>
                  <a:pt x="127653" y="446916"/>
                </a:lnTo>
                <a:lnTo>
                  <a:pt x="164747" y="464124"/>
                </a:lnTo>
                <a:lnTo>
                  <a:pt x="204922" y="476087"/>
                </a:lnTo>
                <a:lnTo>
                  <a:pt x="247623" y="482307"/>
                </a:lnTo>
                <a:lnTo>
                  <a:pt x="269748" y="483107"/>
                </a:lnTo>
                <a:lnTo>
                  <a:pt x="291872" y="482307"/>
                </a:lnTo>
                <a:lnTo>
                  <a:pt x="334573" y="476087"/>
                </a:lnTo>
                <a:lnTo>
                  <a:pt x="374748" y="464124"/>
                </a:lnTo>
                <a:lnTo>
                  <a:pt x="411842" y="446916"/>
                </a:lnTo>
                <a:lnTo>
                  <a:pt x="445299" y="424959"/>
                </a:lnTo>
                <a:lnTo>
                  <a:pt x="474564" y="398752"/>
                </a:lnTo>
                <a:lnTo>
                  <a:pt x="499082" y="368791"/>
                </a:lnTo>
                <a:lnTo>
                  <a:pt x="518298" y="335575"/>
                </a:lnTo>
                <a:lnTo>
                  <a:pt x="531656" y="299600"/>
                </a:lnTo>
                <a:lnTo>
                  <a:pt x="538601" y="261364"/>
                </a:lnTo>
                <a:lnTo>
                  <a:pt x="539496" y="241553"/>
                </a:lnTo>
                <a:lnTo>
                  <a:pt x="538601" y="221743"/>
                </a:lnTo>
                <a:lnTo>
                  <a:pt x="531656" y="183507"/>
                </a:lnTo>
                <a:lnTo>
                  <a:pt x="518298" y="147532"/>
                </a:lnTo>
                <a:lnTo>
                  <a:pt x="499082" y="114316"/>
                </a:lnTo>
                <a:lnTo>
                  <a:pt x="474564" y="84355"/>
                </a:lnTo>
                <a:lnTo>
                  <a:pt x="445299" y="58148"/>
                </a:lnTo>
                <a:lnTo>
                  <a:pt x="411842" y="36191"/>
                </a:lnTo>
                <a:lnTo>
                  <a:pt x="374748" y="18983"/>
                </a:lnTo>
                <a:lnTo>
                  <a:pt x="334573" y="7020"/>
                </a:lnTo>
                <a:lnTo>
                  <a:pt x="291872" y="800"/>
                </a:lnTo>
                <a:lnTo>
                  <a:pt x="269748" y="0"/>
                </a:lnTo>
                <a:close/>
              </a:path>
            </a:pathLst>
          </a:custGeom>
          <a:solidFill>
            <a:srgbClr val="43B02A"/>
          </a:solidFill>
        </p:spPr>
        <p:txBody>
          <a:bodyPr wrap="square" lIns="0" tIns="0" rIns="0" bIns="0" rtlCol="0"/>
          <a:lstStyle/>
          <a:p>
            <a:endParaRPr/>
          </a:p>
        </p:txBody>
      </p:sp>
      <p:sp>
        <p:nvSpPr>
          <p:cNvPr id="40" name="object 40"/>
          <p:cNvSpPr txBox="1"/>
          <p:nvPr/>
        </p:nvSpPr>
        <p:spPr>
          <a:xfrm>
            <a:off x="4689019" y="1474745"/>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41" name="object 41"/>
          <p:cNvSpPr/>
          <p:nvPr/>
        </p:nvSpPr>
        <p:spPr>
          <a:xfrm>
            <a:off x="6934200" y="1063752"/>
            <a:ext cx="920750" cy="814069"/>
          </a:xfrm>
          <a:custGeom>
            <a:avLst/>
            <a:gdLst/>
            <a:ahLst/>
            <a:cxnLst/>
            <a:rect l="l" t="t" r="r" b="b"/>
            <a:pathLst>
              <a:path w="920750" h="814069">
                <a:moveTo>
                  <a:pt x="460248" y="0"/>
                </a:moveTo>
                <a:lnTo>
                  <a:pt x="385592" y="5325"/>
                </a:lnTo>
                <a:lnTo>
                  <a:pt x="314773" y="20744"/>
                </a:lnTo>
                <a:lnTo>
                  <a:pt x="248736" y="45418"/>
                </a:lnTo>
                <a:lnTo>
                  <a:pt x="188430" y="78510"/>
                </a:lnTo>
                <a:lnTo>
                  <a:pt x="134802" y="119181"/>
                </a:lnTo>
                <a:lnTo>
                  <a:pt x="88800" y="166594"/>
                </a:lnTo>
                <a:lnTo>
                  <a:pt x="51371" y="219911"/>
                </a:lnTo>
                <a:lnTo>
                  <a:pt x="23463" y="278294"/>
                </a:lnTo>
                <a:lnTo>
                  <a:pt x="6023" y="340906"/>
                </a:lnTo>
                <a:lnTo>
                  <a:pt x="0" y="406908"/>
                </a:lnTo>
                <a:lnTo>
                  <a:pt x="1525" y="440280"/>
                </a:lnTo>
                <a:lnTo>
                  <a:pt x="13375" y="504691"/>
                </a:lnTo>
                <a:lnTo>
                  <a:pt x="36168" y="565293"/>
                </a:lnTo>
                <a:lnTo>
                  <a:pt x="68955" y="621248"/>
                </a:lnTo>
                <a:lnTo>
                  <a:pt x="110789" y="671718"/>
                </a:lnTo>
                <a:lnTo>
                  <a:pt x="160722" y="715865"/>
                </a:lnTo>
                <a:lnTo>
                  <a:pt x="217807" y="752851"/>
                </a:lnTo>
                <a:lnTo>
                  <a:pt x="281097" y="781838"/>
                </a:lnTo>
                <a:lnTo>
                  <a:pt x="349644" y="801990"/>
                </a:lnTo>
                <a:lnTo>
                  <a:pt x="422500" y="812467"/>
                </a:lnTo>
                <a:lnTo>
                  <a:pt x="460248" y="813816"/>
                </a:lnTo>
                <a:lnTo>
                  <a:pt x="497995" y="812467"/>
                </a:lnTo>
                <a:lnTo>
                  <a:pt x="570851" y="801990"/>
                </a:lnTo>
                <a:lnTo>
                  <a:pt x="639398" y="781838"/>
                </a:lnTo>
                <a:lnTo>
                  <a:pt x="702688" y="752851"/>
                </a:lnTo>
                <a:lnTo>
                  <a:pt x="759773" y="715865"/>
                </a:lnTo>
                <a:lnTo>
                  <a:pt x="809706" y="671718"/>
                </a:lnTo>
                <a:lnTo>
                  <a:pt x="851540" y="621248"/>
                </a:lnTo>
                <a:lnTo>
                  <a:pt x="884327" y="565293"/>
                </a:lnTo>
                <a:lnTo>
                  <a:pt x="907120" y="504691"/>
                </a:lnTo>
                <a:lnTo>
                  <a:pt x="918970" y="440280"/>
                </a:lnTo>
                <a:lnTo>
                  <a:pt x="920496" y="406908"/>
                </a:lnTo>
                <a:lnTo>
                  <a:pt x="918970" y="373535"/>
                </a:lnTo>
                <a:lnTo>
                  <a:pt x="907120" y="309124"/>
                </a:lnTo>
                <a:lnTo>
                  <a:pt x="884327" y="248522"/>
                </a:lnTo>
                <a:lnTo>
                  <a:pt x="851540" y="192567"/>
                </a:lnTo>
                <a:lnTo>
                  <a:pt x="809706" y="142097"/>
                </a:lnTo>
                <a:lnTo>
                  <a:pt x="759773" y="97950"/>
                </a:lnTo>
                <a:lnTo>
                  <a:pt x="702688" y="60964"/>
                </a:lnTo>
                <a:lnTo>
                  <a:pt x="639398" y="31977"/>
                </a:lnTo>
                <a:lnTo>
                  <a:pt x="570851" y="11825"/>
                </a:lnTo>
                <a:lnTo>
                  <a:pt x="497995" y="1348"/>
                </a:lnTo>
                <a:lnTo>
                  <a:pt x="460248" y="0"/>
                </a:lnTo>
                <a:close/>
              </a:path>
            </a:pathLst>
          </a:custGeom>
          <a:solidFill>
            <a:srgbClr val="FF0000"/>
          </a:solidFill>
        </p:spPr>
        <p:txBody>
          <a:bodyPr wrap="square" lIns="0" tIns="0" rIns="0" bIns="0" rtlCol="0"/>
          <a:lstStyle/>
          <a:p>
            <a:endParaRPr/>
          </a:p>
        </p:txBody>
      </p:sp>
      <p:sp>
        <p:nvSpPr>
          <p:cNvPr id="42" name="object 42"/>
          <p:cNvSpPr txBox="1"/>
          <p:nvPr/>
        </p:nvSpPr>
        <p:spPr>
          <a:xfrm>
            <a:off x="7121821" y="1390852"/>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43" name="object 43"/>
          <p:cNvSpPr/>
          <p:nvPr/>
        </p:nvSpPr>
        <p:spPr>
          <a:xfrm>
            <a:off x="6580631" y="1330452"/>
            <a:ext cx="538480" cy="481965"/>
          </a:xfrm>
          <a:custGeom>
            <a:avLst/>
            <a:gdLst/>
            <a:ahLst/>
            <a:cxnLst/>
            <a:rect l="l" t="t" r="r" b="b"/>
            <a:pathLst>
              <a:path w="538479" h="481964">
                <a:moveTo>
                  <a:pt x="268986" y="0"/>
                </a:moveTo>
                <a:lnTo>
                  <a:pt x="225356" y="3151"/>
                </a:lnTo>
                <a:lnTo>
                  <a:pt x="183967" y="12276"/>
                </a:lnTo>
                <a:lnTo>
                  <a:pt x="145373" y="26877"/>
                </a:lnTo>
                <a:lnTo>
                  <a:pt x="110128" y="46460"/>
                </a:lnTo>
                <a:lnTo>
                  <a:pt x="78786" y="70527"/>
                </a:lnTo>
                <a:lnTo>
                  <a:pt x="51900" y="98585"/>
                </a:lnTo>
                <a:lnTo>
                  <a:pt x="30024" y="130135"/>
                </a:lnTo>
                <a:lnTo>
                  <a:pt x="13713" y="164684"/>
                </a:lnTo>
                <a:lnTo>
                  <a:pt x="3520" y="201735"/>
                </a:lnTo>
                <a:lnTo>
                  <a:pt x="0" y="240791"/>
                </a:lnTo>
                <a:lnTo>
                  <a:pt x="891" y="260540"/>
                </a:lnTo>
                <a:lnTo>
                  <a:pt x="7817" y="298655"/>
                </a:lnTo>
                <a:lnTo>
                  <a:pt x="21138" y="334517"/>
                </a:lnTo>
                <a:lnTo>
                  <a:pt x="40301" y="367629"/>
                </a:lnTo>
                <a:lnTo>
                  <a:pt x="64751" y="397495"/>
                </a:lnTo>
                <a:lnTo>
                  <a:pt x="93934" y="423619"/>
                </a:lnTo>
                <a:lnTo>
                  <a:pt x="127297" y="445506"/>
                </a:lnTo>
                <a:lnTo>
                  <a:pt x="164286" y="462660"/>
                </a:lnTo>
                <a:lnTo>
                  <a:pt x="204347" y="474585"/>
                </a:lnTo>
                <a:lnTo>
                  <a:pt x="246925" y="480785"/>
                </a:lnTo>
                <a:lnTo>
                  <a:pt x="268986" y="481583"/>
                </a:lnTo>
                <a:lnTo>
                  <a:pt x="291046" y="480785"/>
                </a:lnTo>
                <a:lnTo>
                  <a:pt x="333624" y="474585"/>
                </a:lnTo>
                <a:lnTo>
                  <a:pt x="373685" y="462660"/>
                </a:lnTo>
                <a:lnTo>
                  <a:pt x="410674" y="445506"/>
                </a:lnTo>
                <a:lnTo>
                  <a:pt x="444037" y="423619"/>
                </a:lnTo>
                <a:lnTo>
                  <a:pt x="473220" y="397495"/>
                </a:lnTo>
                <a:lnTo>
                  <a:pt x="497670" y="367629"/>
                </a:lnTo>
                <a:lnTo>
                  <a:pt x="516833" y="334517"/>
                </a:lnTo>
                <a:lnTo>
                  <a:pt x="530154" y="298655"/>
                </a:lnTo>
                <a:lnTo>
                  <a:pt x="537080" y="260540"/>
                </a:lnTo>
                <a:lnTo>
                  <a:pt x="537972" y="240791"/>
                </a:lnTo>
                <a:lnTo>
                  <a:pt x="537080" y="221043"/>
                </a:lnTo>
                <a:lnTo>
                  <a:pt x="530154" y="182928"/>
                </a:lnTo>
                <a:lnTo>
                  <a:pt x="516833" y="147066"/>
                </a:lnTo>
                <a:lnTo>
                  <a:pt x="497670" y="113954"/>
                </a:lnTo>
                <a:lnTo>
                  <a:pt x="473220" y="84088"/>
                </a:lnTo>
                <a:lnTo>
                  <a:pt x="444037" y="57964"/>
                </a:lnTo>
                <a:lnTo>
                  <a:pt x="410674" y="36077"/>
                </a:lnTo>
                <a:lnTo>
                  <a:pt x="373685" y="18923"/>
                </a:lnTo>
                <a:lnTo>
                  <a:pt x="333624" y="6998"/>
                </a:lnTo>
                <a:lnTo>
                  <a:pt x="291046" y="798"/>
                </a:lnTo>
                <a:lnTo>
                  <a:pt x="268986" y="0"/>
                </a:lnTo>
                <a:close/>
              </a:path>
            </a:pathLst>
          </a:custGeom>
          <a:solidFill>
            <a:srgbClr val="43B02A"/>
          </a:solidFill>
        </p:spPr>
        <p:txBody>
          <a:bodyPr wrap="square" lIns="0" tIns="0" rIns="0" bIns="0" rtlCol="0"/>
          <a:lstStyle/>
          <a:p>
            <a:endParaRPr/>
          </a:p>
        </p:txBody>
      </p:sp>
      <p:sp>
        <p:nvSpPr>
          <p:cNvPr id="44" name="object 44"/>
          <p:cNvSpPr txBox="1"/>
          <p:nvPr/>
        </p:nvSpPr>
        <p:spPr>
          <a:xfrm>
            <a:off x="6768556" y="1475959"/>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45" name="object 45"/>
          <p:cNvSpPr/>
          <p:nvPr/>
        </p:nvSpPr>
        <p:spPr>
          <a:xfrm>
            <a:off x="586740" y="4925567"/>
            <a:ext cx="919480" cy="814069"/>
          </a:xfrm>
          <a:custGeom>
            <a:avLst/>
            <a:gdLst/>
            <a:ahLst/>
            <a:cxnLst/>
            <a:rect l="l" t="t" r="r" b="b"/>
            <a:pathLst>
              <a:path w="919480" h="814070">
                <a:moveTo>
                  <a:pt x="459486" y="0"/>
                </a:moveTo>
                <a:lnTo>
                  <a:pt x="384953" y="5325"/>
                </a:lnTo>
                <a:lnTo>
                  <a:pt x="314251" y="20744"/>
                </a:lnTo>
                <a:lnTo>
                  <a:pt x="248323" y="45418"/>
                </a:lnTo>
                <a:lnTo>
                  <a:pt x="188117" y="78510"/>
                </a:lnTo>
                <a:lnTo>
                  <a:pt x="134578" y="119181"/>
                </a:lnTo>
                <a:lnTo>
                  <a:pt x="88652" y="166594"/>
                </a:lnTo>
                <a:lnTo>
                  <a:pt x="51286" y="219911"/>
                </a:lnTo>
                <a:lnTo>
                  <a:pt x="23424" y="278294"/>
                </a:lnTo>
                <a:lnTo>
                  <a:pt x="6013" y="340906"/>
                </a:lnTo>
                <a:lnTo>
                  <a:pt x="0" y="406907"/>
                </a:lnTo>
                <a:lnTo>
                  <a:pt x="1523" y="440280"/>
                </a:lnTo>
                <a:lnTo>
                  <a:pt x="13353" y="504691"/>
                </a:lnTo>
                <a:lnTo>
                  <a:pt x="36108" y="565293"/>
                </a:lnTo>
                <a:lnTo>
                  <a:pt x="68840" y="621248"/>
                </a:lnTo>
                <a:lnTo>
                  <a:pt x="110605" y="671718"/>
                </a:lnTo>
                <a:lnTo>
                  <a:pt x="160455" y="715865"/>
                </a:lnTo>
                <a:lnTo>
                  <a:pt x="217446" y="752851"/>
                </a:lnTo>
                <a:lnTo>
                  <a:pt x="280631" y="781838"/>
                </a:lnTo>
                <a:lnTo>
                  <a:pt x="349064" y="801990"/>
                </a:lnTo>
                <a:lnTo>
                  <a:pt x="421800" y="812467"/>
                </a:lnTo>
                <a:lnTo>
                  <a:pt x="459486" y="813815"/>
                </a:lnTo>
                <a:lnTo>
                  <a:pt x="497171" y="812467"/>
                </a:lnTo>
                <a:lnTo>
                  <a:pt x="569907" y="801990"/>
                </a:lnTo>
                <a:lnTo>
                  <a:pt x="638340" y="781838"/>
                </a:lnTo>
                <a:lnTo>
                  <a:pt x="701525" y="752851"/>
                </a:lnTo>
                <a:lnTo>
                  <a:pt x="758516" y="715865"/>
                </a:lnTo>
                <a:lnTo>
                  <a:pt x="808366" y="671718"/>
                </a:lnTo>
                <a:lnTo>
                  <a:pt x="850131" y="621248"/>
                </a:lnTo>
                <a:lnTo>
                  <a:pt x="882863" y="565293"/>
                </a:lnTo>
                <a:lnTo>
                  <a:pt x="905618" y="504691"/>
                </a:lnTo>
                <a:lnTo>
                  <a:pt x="917448" y="440280"/>
                </a:lnTo>
                <a:lnTo>
                  <a:pt x="918972" y="406907"/>
                </a:lnTo>
                <a:lnTo>
                  <a:pt x="917448" y="373535"/>
                </a:lnTo>
                <a:lnTo>
                  <a:pt x="905618" y="309124"/>
                </a:lnTo>
                <a:lnTo>
                  <a:pt x="882863" y="248522"/>
                </a:lnTo>
                <a:lnTo>
                  <a:pt x="850131" y="192567"/>
                </a:lnTo>
                <a:lnTo>
                  <a:pt x="808366" y="142097"/>
                </a:lnTo>
                <a:lnTo>
                  <a:pt x="758516" y="97950"/>
                </a:lnTo>
                <a:lnTo>
                  <a:pt x="701525" y="60964"/>
                </a:lnTo>
                <a:lnTo>
                  <a:pt x="638340" y="31977"/>
                </a:lnTo>
                <a:lnTo>
                  <a:pt x="569907" y="11825"/>
                </a:lnTo>
                <a:lnTo>
                  <a:pt x="497171" y="1348"/>
                </a:lnTo>
                <a:lnTo>
                  <a:pt x="459486" y="0"/>
                </a:lnTo>
                <a:close/>
              </a:path>
            </a:pathLst>
          </a:custGeom>
          <a:solidFill>
            <a:srgbClr val="FF0000"/>
          </a:solidFill>
        </p:spPr>
        <p:txBody>
          <a:bodyPr wrap="square" lIns="0" tIns="0" rIns="0" bIns="0" rtlCol="0"/>
          <a:lstStyle/>
          <a:p>
            <a:endParaRPr/>
          </a:p>
        </p:txBody>
      </p:sp>
      <p:sp>
        <p:nvSpPr>
          <p:cNvPr id="46" name="object 46"/>
          <p:cNvSpPr txBox="1"/>
          <p:nvPr/>
        </p:nvSpPr>
        <p:spPr>
          <a:xfrm>
            <a:off x="773416" y="5252588"/>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47" name="object 47"/>
          <p:cNvSpPr/>
          <p:nvPr/>
        </p:nvSpPr>
        <p:spPr>
          <a:xfrm>
            <a:off x="231647" y="5192267"/>
            <a:ext cx="539750" cy="481965"/>
          </a:xfrm>
          <a:custGeom>
            <a:avLst/>
            <a:gdLst/>
            <a:ahLst/>
            <a:cxnLst/>
            <a:rect l="l" t="t" r="r" b="b"/>
            <a:pathLst>
              <a:path w="539750" h="481964">
                <a:moveTo>
                  <a:pt x="269748" y="0"/>
                </a:moveTo>
                <a:lnTo>
                  <a:pt x="225992" y="3151"/>
                </a:lnTo>
                <a:lnTo>
                  <a:pt x="184484" y="12276"/>
                </a:lnTo>
                <a:lnTo>
                  <a:pt x="145780" y="26877"/>
                </a:lnTo>
                <a:lnTo>
                  <a:pt x="110435" y="46460"/>
                </a:lnTo>
                <a:lnTo>
                  <a:pt x="79005" y="70527"/>
                </a:lnTo>
                <a:lnTo>
                  <a:pt x="52043" y="98585"/>
                </a:lnTo>
                <a:lnTo>
                  <a:pt x="30107" y="130135"/>
                </a:lnTo>
                <a:lnTo>
                  <a:pt x="13751" y="164684"/>
                </a:lnTo>
                <a:lnTo>
                  <a:pt x="3530" y="201735"/>
                </a:lnTo>
                <a:lnTo>
                  <a:pt x="0" y="240791"/>
                </a:lnTo>
                <a:lnTo>
                  <a:pt x="894" y="260540"/>
                </a:lnTo>
                <a:lnTo>
                  <a:pt x="7839" y="298655"/>
                </a:lnTo>
                <a:lnTo>
                  <a:pt x="21197" y="334517"/>
                </a:lnTo>
                <a:lnTo>
                  <a:pt x="40413" y="367629"/>
                </a:lnTo>
                <a:lnTo>
                  <a:pt x="64931" y="397495"/>
                </a:lnTo>
                <a:lnTo>
                  <a:pt x="94196" y="423619"/>
                </a:lnTo>
                <a:lnTo>
                  <a:pt x="127653" y="445506"/>
                </a:lnTo>
                <a:lnTo>
                  <a:pt x="164747" y="462660"/>
                </a:lnTo>
                <a:lnTo>
                  <a:pt x="204922" y="474585"/>
                </a:lnTo>
                <a:lnTo>
                  <a:pt x="247623" y="480785"/>
                </a:lnTo>
                <a:lnTo>
                  <a:pt x="269748" y="481583"/>
                </a:lnTo>
                <a:lnTo>
                  <a:pt x="291872" y="480785"/>
                </a:lnTo>
                <a:lnTo>
                  <a:pt x="334573" y="474585"/>
                </a:lnTo>
                <a:lnTo>
                  <a:pt x="374748" y="462660"/>
                </a:lnTo>
                <a:lnTo>
                  <a:pt x="411842" y="445506"/>
                </a:lnTo>
                <a:lnTo>
                  <a:pt x="445299" y="423619"/>
                </a:lnTo>
                <a:lnTo>
                  <a:pt x="474564" y="397495"/>
                </a:lnTo>
                <a:lnTo>
                  <a:pt x="499082" y="367629"/>
                </a:lnTo>
                <a:lnTo>
                  <a:pt x="518298" y="334517"/>
                </a:lnTo>
                <a:lnTo>
                  <a:pt x="531656" y="298655"/>
                </a:lnTo>
                <a:lnTo>
                  <a:pt x="538601" y="260540"/>
                </a:lnTo>
                <a:lnTo>
                  <a:pt x="539496" y="240791"/>
                </a:lnTo>
                <a:lnTo>
                  <a:pt x="538601" y="221043"/>
                </a:lnTo>
                <a:lnTo>
                  <a:pt x="531656" y="182928"/>
                </a:lnTo>
                <a:lnTo>
                  <a:pt x="518298" y="147066"/>
                </a:lnTo>
                <a:lnTo>
                  <a:pt x="499082" y="113954"/>
                </a:lnTo>
                <a:lnTo>
                  <a:pt x="474564" y="84088"/>
                </a:lnTo>
                <a:lnTo>
                  <a:pt x="445299" y="57964"/>
                </a:lnTo>
                <a:lnTo>
                  <a:pt x="411842" y="36077"/>
                </a:lnTo>
                <a:lnTo>
                  <a:pt x="374748" y="18923"/>
                </a:lnTo>
                <a:lnTo>
                  <a:pt x="334573" y="6998"/>
                </a:lnTo>
                <a:lnTo>
                  <a:pt x="291872" y="798"/>
                </a:lnTo>
                <a:lnTo>
                  <a:pt x="269748" y="0"/>
                </a:lnTo>
                <a:close/>
              </a:path>
            </a:pathLst>
          </a:custGeom>
          <a:solidFill>
            <a:srgbClr val="43B02A"/>
          </a:solidFill>
        </p:spPr>
        <p:txBody>
          <a:bodyPr wrap="square" lIns="0" tIns="0" rIns="0" bIns="0" rtlCol="0"/>
          <a:lstStyle/>
          <a:p>
            <a:endParaRPr/>
          </a:p>
        </p:txBody>
      </p:sp>
      <p:sp>
        <p:nvSpPr>
          <p:cNvPr id="48" name="object 48"/>
          <p:cNvSpPr txBox="1"/>
          <p:nvPr/>
        </p:nvSpPr>
        <p:spPr>
          <a:xfrm>
            <a:off x="420151" y="5337695"/>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49" name="object 49"/>
          <p:cNvSpPr/>
          <p:nvPr/>
        </p:nvSpPr>
        <p:spPr>
          <a:xfrm>
            <a:off x="2401823" y="4946903"/>
            <a:ext cx="920750" cy="812800"/>
          </a:xfrm>
          <a:custGeom>
            <a:avLst/>
            <a:gdLst/>
            <a:ahLst/>
            <a:cxnLst/>
            <a:rect l="l" t="t" r="r" b="b"/>
            <a:pathLst>
              <a:path w="920750" h="812800">
                <a:moveTo>
                  <a:pt x="460248" y="0"/>
                </a:moveTo>
                <a:lnTo>
                  <a:pt x="385592" y="5315"/>
                </a:lnTo>
                <a:lnTo>
                  <a:pt x="314773" y="20705"/>
                </a:lnTo>
                <a:lnTo>
                  <a:pt x="248736" y="45333"/>
                </a:lnTo>
                <a:lnTo>
                  <a:pt x="188430" y="78362"/>
                </a:lnTo>
                <a:lnTo>
                  <a:pt x="134802" y="118957"/>
                </a:lnTo>
                <a:lnTo>
                  <a:pt x="88800" y="166281"/>
                </a:lnTo>
                <a:lnTo>
                  <a:pt x="51371" y="219498"/>
                </a:lnTo>
                <a:lnTo>
                  <a:pt x="23463" y="277772"/>
                </a:lnTo>
                <a:lnTo>
                  <a:pt x="6023" y="340267"/>
                </a:lnTo>
                <a:lnTo>
                  <a:pt x="0" y="406146"/>
                </a:lnTo>
                <a:lnTo>
                  <a:pt x="1525" y="439456"/>
                </a:lnTo>
                <a:lnTo>
                  <a:pt x="13375" y="503747"/>
                </a:lnTo>
                <a:lnTo>
                  <a:pt x="36168" y="564235"/>
                </a:lnTo>
                <a:lnTo>
                  <a:pt x="68955" y="620086"/>
                </a:lnTo>
                <a:lnTo>
                  <a:pt x="110789" y="670461"/>
                </a:lnTo>
                <a:lnTo>
                  <a:pt x="160722" y="714525"/>
                </a:lnTo>
                <a:lnTo>
                  <a:pt x="217807" y="751441"/>
                </a:lnTo>
                <a:lnTo>
                  <a:pt x="281097" y="780374"/>
                </a:lnTo>
                <a:lnTo>
                  <a:pt x="349644" y="800488"/>
                </a:lnTo>
                <a:lnTo>
                  <a:pt x="422500" y="810945"/>
                </a:lnTo>
                <a:lnTo>
                  <a:pt x="460248" y="812292"/>
                </a:lnTo>
                <a:lnTo>
                  <a:pt x="497995" y="810945"/>
                </a:lnTo>
                <a:lnTo>
                  <a:pt x="570851" y="800488"/>
                </a:lnTo>
                <a:lnTo>
                  <a:pt x="639398" y="780374"/>
                </a:lnTo>
                <a:lnTo>
                  <a:pt x="702688" y="751441"/>
                </a:lnTo>
                <a:lnTo>
                  <a:pt x="759773" y="714525"/>
                </a:lnTo>
                <a:lnTo>
                  <a:pt x="809706" y="670461"/>
                </a:lnTo>
                <a:lnTo>
                  <a:pt x="851540" y="620086"/>
                </a:lnTo>
                <a:lnTo>
                  <a:pt x="884327" y="564235"/>
                </a:lnTo>
                <a:lnTo>
                  <a:pt x="907120" y="503747"/>
                </a:lnTo>
                <a:lnTo>
                  <a:pt x="918970" y="439456"/>
                </a:lnTo>
                <a:lnTo>
                  <a:pt x="920496" y="406146"/>
                </a:lnTo>
                <a:lnTo>
                  <a:pt x="918970" y="372835"/>
                </a:lnTo>
                <a:lnTo>
                  <a:pt x="907120" y="308544"/>
                </a:lnTo>
                <a:lnTo>
                  <a:pt x="884327" y="248056"/>
                </a:lnTo>
                <a:lnTo>
                  <a:pt x="851540" y="192205"/>
                </a:lnTo>
                <a:lnTo>
                  <a:pt x="809706" y="141830"/>
                </a:lnTo>
                <a:lnTo>
                  <a:pt x="759773" y="97766"/>
                </a:lnTo>
                <a:lnTo>
                  <a:pt x="702688" y="60850"/>
                </a:lnTo>
                <a:lnTo>
                  <a:pt x="639398" y="31917"/>
                </a:lnTo>
                <a:lnTo>
                  <a:pt x="570851" y="11803"/>
                </a:lnTo>
                <a:lnTo>
                  <a:pt x="497995" y="1346"/>
                </a:lnTo>
                <a:lnTo>
                  <a:pt x="460248" y="0"/>
                </a:lnTo>
                <a:close/>
              </a:path>
            </a:pathLst>
          </a:custGeom>
          <a:solidFill>
            <a:srgbClr val="FF0000"/>
          </a:solidFill>
        </p:spPr>
        <p:txBody>
          <a:bodyPr wrap="square" lIns="0" tIns="0" rIns="0" bIns="0" rtlCol="0"/>
          <a:lstStyle/>
          <a:p>
            <a:endParaRPr/>
          </a:p>
        </p:txBody>
      </p:sp>
      <p:sp>
        <p:nvSpPr>
          <p:cNvPr id="50" name="object 50"/>
          <p:cNvSpPr txBox="1"/>
          <p:nvPr/>
        </p:nvSpPr>
        <p:spPr>
          <a:xfrm>
            <a:off x="2589218" y="5272699"/>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51" name="object 51"/>
          <p:cNvSpPr/>
          <p:nvPr/>
        </p:nvSpPr>
        <p:spPr>
          <a:xfrm>
            <a:off x="2048255" y="5212079"/>
            <a:ext cx="538480" cy="483234"/>
          </a:xfrm>
          <a:custGeom>
            <a:avLst/>
            <a:gdLst/>
            <a:ahLst/>
            <a:cxnLst/>
            <a:rect l="l" t="t" r="r" b="b"/>
            <a:pathLst>
              <a:path w="538480" h="483235">
                <a:moveTo>
                  <a:pt x="268986" y="0"/>
                </a:moveTo>
                <a:lnTo>
                  <a:pt x="225356" y="3161"/>
                </a:lnTo>
                <a:lnTo>
                  <a:pt x="183967" y="12315"/>
                </a:lnTo>
                <a:lnTo>
                  <a:pt x="145373" y="26962"/>
                </a:lnTo>
                <a:lnTo>
                  <a:pt x="110128" y="46607"/>
                </a:lnTo>
                <a:lnTo>
                  <a:pt x="78786" y="70751"/>
                </a:lnTo>
                <a:lnTo>
                  <a:pt x="51900" y="98897"/>
                </a:lnTo>
                <a:lnTo>
                  <a:pt x="30024" y="130548"/>
                </a:lnTo>
                <a:lnTo>
                  <a:pt x="13713" y="165206"/>
                </a:lnTo>
                <a:lnTo>
                  <a:pt x="3520" y="202374"/>
                </a:lnTo>
                <a:lnTo>
                  <a:pt x="0" y="241554"/>
                </a:lnTo>
                <a:lnTo>
                  <a:pt x="891" y="261364"/>
                </a:lnTo>
                <a:lnTo>
                  <a:pt x="7817" y="299600"/>
                </a:lnTo>
                <a:lnTo>
                  <a:pt x="21138" y="335575"/>
                </a:lnTo>
                <a:lnTo>
                  <a:pt x="40301" y="368791"/>
                </a:lnTo>
                <a:lnTo>
                  <a:pt x="64751" y="398752"/>
                </a:lnTo>
                <a:lnTo>
                  <a:pt x="93934" y="424959"/>
                </a:lnTo>
                <a:lnTo>
                  <a:pt x="127297" y="446916"/>
                </a:lnTo>
                <a:lnTo>
                  <a:pt x="164286" y="464124"/>
                </a:lnTo>
                <a:lnTo>
                  <a:pt x="204347" y="476087"/>
                </a:lnTo>
                <a:lnTo>
                  <a:pt x="246925" y="482307"/>
                </a:lnTo>
                <a:lnTo>
                  <a:pt x="268986" y="483108"/>
                </a:lnTo>
                <a:lnTo>
                  <a:pt x="291046" y="482307"/>
                </a:lnTo>
                <a:lnTo>
                  <a:pt x="333624" y="476087"/>
                </a:lnTo>
                <a:lnTo>
                  <a:pt x="373685" y="464124"/>
                </a:lnTo>
                <a:lnTo>
                  <a:pt x="410674" y="446916"/>
                </a:lnTo>
                <a:lnTo>
                  <a:pt x="444037" y="424959"/>
                </a:lnTo>
                <a:lnTo>
                  <a:pt x="473220" y="398752"/>
                </a:lnTo>
                <a:lnTo>
                  <a:pt x="497670" y="368791"/>
                </a:lnTo>
                <a:lnTo>
                  <a:pt x="516833" y="335575"/>
                </a:lnTo>
                <a:lnTo>
                  <a:pt x="530154" y="299600"/>
                </a:lnTo>
                <a:lnTo>
                  <a:pt x="537080" y="261364"/>
                </a:lnTo>
                <a:lnTo>
                  <a:pt x="537972" y="241554"/>
                </a:lnTo>
                <a:lnTo>
                  <a:pt x="537080" y="221743"/>
                </a:lnTo>
                <a:lnTo>
                  <a:pt x="530154" y="183507"/>
                </a:lnTo>
                <a:lnTo>
                  <a:pt x="516833" y="147532"/>
                </a:lnTo>
                <a:lnTo>
                  <a:pt x="497670" y="114316"/>
                </a:lnTo>
                <a:lnTo>
                  <a:pt x="473220" y="84355"/>
                </a:lnTo>
                <a:lnTo>
                  <a:pt x="444037" y="58148"/>
                </a:lnTo>
                <a:lnTo>
                  <a:pt x="410674" y="36191"/>
                </a:lnTo>
                <a:lnTo>
                  <a:pt x="373685" y="18983"/>
                </a:lnTo>
                <a:lnTo>
                  <a:pt x="333624" y="7020"/>
                </a:lnTo>
                <a:lnTo>
                  <a:pt x="291046" y="800"/>
                </a:lnTo>
                <a:lnTo>
                  <a:pt x="268986" y="0"/>
                </a:lnTo>
                <a:close/>
              </a:path>
            </a:pathLst>
          </a:custGeom>
          <a:solidFill>
            <a:srgbClr val="43B02A"/>
          </a:solidFill>
        </p:spPr>
        <p:txBody>
          <a:bodyPr wrap="square" lIns="0" tIns="0" rIns="0" bIns="0" rtlCol="0"/>
          <a:lstStyle/>
          <a:p>
            <a:endParaRPr/>
          </a:p>
        </p:txBody>
      </p:sp>
      <p:sp>
        <p:nvSpPr>
          <p:cNvPr id="52" name="object 52"/>
          <p:cNvSpPr txBox="1"/>
          <p:nvPr/>
        </p:nvSpPr>
        <p:spPr>
          <a:xfrm>
            <a:off x="2235954" y="5357807"/>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53" name="object 53"/>
          <p:cNvSpPr/>
          <p:nvPr/>
        </p:nvSpPr>
        <p:spPr>
          <a:xfrm>
            <a:off x="5053584" y="4925567"/>
            <a:ext cx="920750" cy="812800"/>
          </a:xfrm>
          <a:custGeom>
            <a:avLst/>
            <a:gdLst/>
            <a:ahLst/>
            <a:cxnLst/>
            <a:rect l="l" t="t" r="r" b="b"/>
            <a:pathLst>
              <a:path w="920750" h="812800">
                <a:moveTo>
                  <a:pt x="460248" y="0"/>
                </a:moveTo>
                <a:lnTo>
                  <a:pt x="385592" y="5315"/>
                </a:lnTo>
                <a:lnTo>
                  <a:pt x="314773" y="20705"/>
                </a:lnTo>
                <a:lnTo>
                  <a:pt x="248736" y="45333"/>
                </a:lnTo>
                <a:lnTo>
                  <a:pt x="188430" y="78362"/>
                </a:lnTo>
                <a:lnTo>
                  <a:pt x="134802" y="118957"/>
                </a:lnTo>
                <a:lnTo>
                  <a:pt x="88800" y="166281"/>
                </a:lnTo>
                <a:lnTo>
                  <a:pt x="51371" y="219498"/>
                </a:lnTo>
                <a:lnTo>
                  <a:pt x="23463" y="277772"/>
                </a:lnTo>
                <a:lnTo>
                  <a:pt x="6023" y="340267"/>
                </a:lnTo>
                <a:lnTo>
                  <a:pt x="0" y="406145"/>
                </a:lnTo>
                <a:lnTo>
                  <a:pt x="1525" y="439456"/>
                </a:lnTo>
                <a:lnTo>
                  <a:pt x="13375" y="503747"/>
                </a:lnTo>
                <a:lnTo>
                  <a:pt x="36168" y="564235"/>
                </a:lnTo>
                <a:lnTo>
                  <a:pt x="68955" y="620086"/>
                </a:lnTo>
                <a:lnTo>
                  <a:pt x="110789" y="670461"/>
                </a:lnTo>
                <a:lnTo>
                  <a:pt x="160722" y="714525"/>
                </a:lnTo>
                <a:lnTo>
                  <a:pt x="217807" y="751441"/>
                </a:lnTo>
                <a:lnTo>
                  <a:pt x="281097" y="780374"/>
                </a:lnTo>
                <a:lnTo>
                  <a:pt x="349644" y="800488"/>
                </a:lnTo>
                <a:lnTo>
                  <a:pt x="422500" y="810945"/>
                </a:lnTo>
                <a:lnTo>
                  <a:pt x="460248" y="812291"/>
                </a:lnTo>
                <a:lnTo>
                  <a:pt x="497995" y="810945"/>
                </a:lnTo>
                <a:lnTo>
                  <a:pt x="570851" y="800488"/>
                </a:lnTo>
                <a:lnTo>
                  <a:pt x="639398" y="780374"/>
                </a:lnTo>
                <a:lnTo>
                  <a:pt x="702688" y="751441"/>
                </a:lnTo>
                <a:lnTo>
                  <a:pt x="759773" y="714525"/>
                </a:lnTo>
                <a:lnTo>
                  <a:pt x="809706" y="670461"/>
                </a:lnTo>
                <a:lnTo>
                  <a:pt x="851540" y="620086"/>
                </a:lnTo>
                <a:lnTo>
                  <a:pt x="884327" y="564235"/>
                </a:lnTo>
                <a:lnTo>
                  <a:pt x="907120" y="503747"/>
                </a:lnTo>
                <a:lnTo>
                  <a:pt x="918970" y="439456"/>
                </a:lnTo>
                <a:lnTo>
                  <a:pt x="920496" y="406145"/>
                </a:lnTo>
                <a:lnTo>
                  <a:pt x="918970" y="372835"/>
                </a:lnTo>
                <a:lnTo>
                  <a:pt x="907120" y="308544"/>
                </a:lnTo>
                <a:lnTo>
                  <a:pt x="884327" y="248056"/>
                </a:lnTo>
                <a:lnTo>
                  <a:pt x="851540" y="192205"/>
                </a:lnTo>
                <a:lnTo>
                  <a:pt x="809706" y="141830"/>
                </a:lnTo>
                <a:lnTo>
                  <a:pt x="759773" y="97766"/>
                </a:lnTo>
                <a:lnTo>
                  <a:pt x="702688" y="60850"/>
                </a:lnTo>
                <a:lnTo>
                  <a:pt x="639398" y="31917"/>
                </a:lnTo>
                <a:lnTo>
                  <a:pt x="570851" y="11803"/>
                </a:lnTo>
                <a:lnTo>
                  <a:pt x="497995" y="1346"/>
                </a:lnTo>
                <a:lnTo>
                  <a:pt x="460248" y="0"/>
                </a:lnTo>
                <a:close/>
              </a:path>
            </a:pathLst>
          </a:custGeom>
          <a:solidFill>
            <a:srgbClr val="FF0000"/>
          </a:solidFill>
        </p:spPr>
        <p:txBody>
          <a:bodyPr wrap="square" lIns="0" tIns="0" rIns="0" bIns="0" rtlCol="0"/>
          <a:lstStyle/>
          <a:p>
            <a:endParaRPr/>
          </a:p>
        </p:txBody>
      </p:sp>
      <p:sp>
        <p:nvSpPr>
          <p:cNvPr id="54" name="object 54"/>
          <p:cNvSpPr txBox="1"/>
          <p:nvPr/>
        </p:nvSpPr>
        <p:spPr>
          <a:xfrm>
            <a:off x="5241521" y="5251593"/>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55" name="object 55"/>
          <p:cNvSpPr/>
          <p:nvPr/>
        </p:nvSpPr>
        <p:spPr>
          <a:xfrm>
            <a:off x="7147559" y="4919471"/>
            <a:ext cx="920750" cy="812800"/>
          </a:xfrm>
          <a:custGeom>
            <a:avLst/>
            <a:gdLst/>
            <a:ahLst/>
            <a:cxnLst/>
            <a:rect l="l" t="t" r="r" b="b"/>
            <a:pathLst>
              <a:path w="920750" h="812800">
                <a:moveTo>
                  <a:pt x="460248" y="0"/>
                </a:moveTo>
                <a:lnTo>
                  <a:pt x="385592" y="5315"/>
                </a:lnTo>
                <a:lnTo>
                  <a:pt x="314773" y="20705"/>
                </a:lnTo>
                <a:lnTo>
                  <a:pt x="248736" y="45333"/>
                </a:lnTo>
                <a:lnTo>
                  <a:pt x="188430" y="78362"/>
                </a:lnTo>
                <a:lnTo>
                  <a:pt x="134802" y="118957"/>
                </a:lnTo>
                <a:lnTo>
                  <a:pt x="88800" y="166281"/>
                </a:lnTo>
                <a:lnTo>
                  <a:pt x="51371" y="219498"/>
                </a:lnTo>
                <a:lnTo>
                  <a:pt x="23463" y="277772"/>
                </a:lnTo>
                <a:lnTo>
                  <a:pt x="6023" y="340267"/>
                </a:lnTo>
                <a:lnTo>
                  <a:pt x="0" y="406145"/>
                </a:lnTo>
                <a:lnTo>
                  <a:pt x="1525" y="439456"/>
                </a:lnTo>
                <a:lnTo>
                  <a:pt x="13375" y="503747"/>
                </a:lnTo>
                <a:lnTo>
                  <a:pt x="36168" y="564235"/>
                </a:lnTo>
                <a:lnTo>
                  <a:pt x="68955" y="620086"/>
                </a:lnTo>
                <a:lnTo>
                  <a:pt x="110789" y="670461"/>
                </a:lnTo>
                <a:lnTo>
                  <a:pt x="160722" y="714525"/>
                </a:lnTo>
                <a:lnTo>
                  <a:pt x="217807" y="751441"/>
                </a:lnTo>
                <a:lnTo>
                  <a:pt x="281097" y="780374"/>
                </a:lnTo>
                <a:lnTo>
                  <a:pt x="349644" y="800488"/>
                </a:lnTo>
                <a:lnTo>
                  <a:pt x="422500" y="810945"/>
                </a:lnTo>
                <a:lnTo>
                  <a:pt x="460248" y="812291"/>
                </a:lnTo>
                <a:lnTo>
                  <a:pt x="497995" y="810945"/>
                </a:lnTo>
                <a:lnTo>
                  <a:pt x="570851" y="800488"/>
                </a:lnTo>
                <a:lnTo>
                  <a:pt x="639398" y="780374"/>
                </a:lnTo>
                <a:lnTo>
                  <a:pt x="702688" y="751441"/>
                </a:lnTo>
                <a:lnTo>
                  <a:pt x="759773" y="714525"/>
                </a:lnTo>
                <a:lnTo>
                  <a:pt x="809706" y="670461"/>
                </a:lnTo>
                <a:lnTo>
                  <a:pt x="851540" y="620086"/>
                </a:lnTo>
                <a:lnTo>
                  <a:pt x="884327" y="564235"/>
                </a:lnTo>
                <a:lnTo>
                  <a:pt x="907120" y="503747"/>
                </a:lnTo>
                <a:lnTo>
                  <a:pt x="918970" y="439456"/>
                </a:lnTo>
                <a:lnTo>
                  <a:pt x="920496" y="406145"/>
                </a:lnTo>
                <a:lnTo>
                  <a:pt x="918970" y="372835"/>
                </a:lnTo>
                <a:lnTo>
                  <a:pt x="907120" y="308544"/>
                </a:lnTo>
                <a:lnTo>
                  <a:pt x="884327" y="248056"/>
                </a:lnTo>
                <a:lnTo>
                  <a:pt x="851540" y="192205"/>
                </a:lnTo>
                <a:lnTo>
                  <a:pt x="809706" y="141830"/>
                </a:lnTo>
                <a:lnTo>
                  <a:pt x="759773" y="97766"/>
                </a:lnTo>
                <a:lnTo>
                  <a:pt x="702688" y="60850"/>
                </a:lnTo>
                <a:lnTo>
                  <a:pt x="639398" y="31917"/>
                </a:lnTo>
                <a:lnTo>
                  <a:pt x="570851" y="11803"/>
                </a:lnTo>
                <a:lnTo>
                  <a:pt x="497995" y="1346"/>
                </a:lnTo>
                <a:lnTo>
                  <a:pt x="460248" y="0"/>
                </a:lnTo>
                <a:close/>
              </a:path>
            </a:pathLst>
          </a:custGeom>
          <a:solidFill>
            <a:srgbClr val="FF0000"/>
          </a:solidFill>
        </p:spPr>
        <p:txBody>
          <a:bodyPr wrap="square" lIns="0" tIns="0" rIns="0" bIns="0" rtlCol="0"/>
          <a:lstStyle/>
          <a:p>
            <a:endParaRPr/>
          </a:p>
        </p:txBody>
      </p:sp>
      <p:sp>
        <p:nvSpPr>
          <p:cNvPr id="56" name="object 56"/>
          <p:cNvSpPr txBox="1"/>
          <p:nvPr/>
        </p:nvSpPr>
        <p:spPr>
          <a:xfrm>
            <a:off x="7334908" y="5245779"/>
            <a:ext cx="542925"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W</a:t>
            </a:r>
            <a:r>
              <a:rPr sz="1200" b="1" spc="-5" dirty="0">
                <a:solidFill>
                  <a:srgbClr val="FFFFFF"/>
                </a:solidFill>
                <a:latin typeface="Arial"/>
                <a:cs typeface="Arial"/>
              </a:rPr>
              <a:t>C</a:t>
            </a:r>
            <a:r>
              <a:rPr sz="1200" b="1" dirty="0">
                <a:solidFill>
                  <a:srgbClr val="FFFFFF"/>
                </a:solidFill>
                <a:latin typeface="Arial"/>
                <a:cs typeface="Arial"/>
              </a:rPr>
              <a:t>GW</a:t>
            </a:r>
            <a:endParaRPr sz="1200">
              <a:latin typeface="Arial"/>
              <a:cs typeface="Arial"/>
            </a:endParaRPr>
          </a:p>
        </p:txBody>
      </p:sp>
      <p:sp>
        <p:nvSpPr>
          <p:cNvPr id="57" name="object 57"/>
          <p:cNvSpPr/>
          <p:nvPr/>
        </p:nvSpPr>
        <p:spPr>
          <a:xfrm>
            <a:off x="4648200" y="5090159"/>
            <a:ext cx="539750" cy="483234"/>
          </a:xfrm>
          <a:custGeom>
            <a:avLst/>
            <a:gdLst/>
            <a:ahLst/>
            <a:cxnLst/>
            <a:rect l="l" t="t" r="r" b="b"/>
            <a:pathLst>
              <a:path w="539750" h="483235">
                <a:moveTo>
                  <a:pt x="269748" y="0"/>
                </a:moveTo>
                <a:lnTo>
                  <a:pt x="225992" y="3161"/>
                </a:lnTo>
                <a:lnTo>
                  <a:pt x="184484" y="12315"/>
                </a:lnTo>
                <a:lnTo>
                  <a:pt x="145780" y="26962"/>
                </a:lnTo>
                <a:lnTo>
                  <a:pt x="110435" y="46607"/>
                </a:lnTo>
                <a:lnTo>
                  <a:pt x="79005" y="70751"/>
                </a:lnTo>
                <a:lnTo>
                  <a:pt x="52043" y="98897"/>
                </a:lnTo>
                <a:lnTo>
                  <a:pt x="30107" y="130548"/>
                </a:lnTo>
                <a:lnTo>
                  <a:pt x="13751" y="165206"/>
                </a:lnTo>
                <a:lnTo>
                  <a:pt x="3530" y="202374"/>
                </a:lnTo>
                <a:lnTo>
                  <a:pt x="0" y="241554"/>
                </a:lnTo>
                <a:lnTo>
                  <a:pt x="894" y="261364"/>
                </a:lnTo>
                <a:lnTo>
                  <a:pt x="7839" y="299600"/>
                </a:lnTo>
                <a:lnTo>
                  <a:pt x="21197" y="335575"/>
                </a:lnTo>
                <a:lnTo>
                  <a:pt x="40413" y="368791"/>
                </a:lnTo>
                <a:lnTo>
                  <a:pt x="64931" y="398752"/>
                </a:lnTo>
                <a:lnTo>
                  <a:pt x="94196" y="424959"/>
                </a:lnTo>
                <a:lnTo>
                  <a:pt x="127653" y="446916"/>
                </a:lnTo>
                <a:lnTo>
                  <a:pt x="164747" y="464124"/>
                </a:lnTo>
                <a:lnTo>
                  <a:pt x="204922" y="476087"/>
                </a:lnTo>
                <a:lnTo>
                  <a:pt x="247623" y="482307"/>
                </a:lnTo>
                <a:lnTo>
                  <a:pt x="269748" y="483108"/>
                </a:lnTo>
                <a:lnTo>
                  <a:pt x="291872" y="482307"/>
                </a:lnTo>
                <a:lnTo>
                  <a:pt x="334573" y="476087"/>
                </a:lnTo>
                <a:lnTo>
                  <a:pt x="374748" y="464124"/>
                </a:lnTo>
                <a:lnTo>
                  <a:pt x="411842" y="446916"/>
                </a:lnTo>
                <a:lnTo>
                  <a:pt x="445299" y="424959"/>
                </a:lnTo>
                <a:lnTo>
                  <a:pt x="474564" y="398752"/>
                </a:lnTo>
                <a:lnTo>
                  <a:pt x="499082" y="368791"/>
                </a:lnTo>
                <a:lnTo>
                  <a:pt x="518298" y="335575"/>
                </a:lnTo>
                <a:lnTo>
                  <a:pt x="531656" y="299600"/>
                </a:lnTo>
                <a:lnTo>
                  <a:pt x="538601" y="261364"/>
                </a:lnTo>
                <a:lnTo>
                  <a:pt x="539496" y="241554"/>
                </a:lnTo>
                <a:lnTo>
                  <a:pt x="538601" y="221743"/>
                </a:lnTo>
                <a:lnTo>
                  <a:pt x="531656" y="183507"/>
                </a:lnTo>
                <a:lnTo>
                  <a:pt x="518298" y="147532"/>
                </a:lnTo>
                <a:lnTo>
                  <a:pt x="499082" y="114316"/>
                </a:lnTo>
                <a:lnTo>
                  <a:pt x="474564" y="84355"/>
                </a:lnTo>
                <a:lnTo>
                  <a:pt x="445299" y="58148"/>
                </a:lnTo>
                <a:lnTo>
                  <a:pt x="411842" y="36191"/>
                </a:lnTo>
                <a:lnTo>
                  <a:pt x="374748" y="18983"/>
                </a:lnTo>
                <a:lnTo>
                  <a:pt x="334573" y="7020"/>
                </a:lnTo>
                <a:lnTo>
                  <a:pt x="291872" y="800"/>
                </a:lnTo>
                <a:lnTo>
                  <a:pt x="269748" y="0"/>
                </a:lnTo>
                <a:close/>
              </a:path>
            </a:pathLst>
          </a:custGeom>
          <a:solidFill>
            <a:srgbClr val="43B02A"/>
          </a:solidFill>
        </p:spPr>
        <p:txBody>
          <a:bodyPr wrap="square" lIns="0" tIns="0" rIns="0" bIns="0" rtlCol="0"/>
          <a:lstStyle/>
          <a:p>
            <a:endParaRPr/>
          </a:p>
        </p:txBody>
      </p:sp>
      <p:sp>
        <p:nvSpPr>
          <p:cNvPr id="58" name="object 58"/>
          <p:cNvSpPr txBox="1"/>
          <p:nvPr/>
        </p:nvSpPr>
        <p:spPr>
          <a:xfrm>
            <a:off x="4836857" y="5235960"/>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59" name="object 59"/>
          <p:cNvSpPr/>
          <p:nvPr/>
        </p:nvSpPr>
        <p:spPr>
          <a:xfrm>
            <a:off x="6777228" y="5084064"/>
            <a:ext cx="538480" cy="483234"/>
          </a:xfrm>
          <a:custGeom>
            <a:avLst/>
            <a:gdLst/>
            <a:ahLst/>
            <a:cxnLst/>
            <a:rect l="l" t="t" r="r" b="b"/>
            <a:pathLst>
              <a:path w="538479" h="483235">
                <a:moveTo>
                  <a:pt x="268986" y="0"/>
                </a:moveTo>
                <a:lnTo>
                  <a:pt x="225356" y="3161"/>
                </a:lnTo>
                <a:lnTo>
                  <a:pt x="183967" y="12315"/>
                </a:lnTo>
                <a:lnTo>
                  <a:pt x="145373" y="26962"/>
                </a:lnTo>
                <a:lnTo>
                  <a:pt x="110128" y="46607"/>
                </a:lnTo>
                <a:lnTo>
                  <a:pt x="78786" y="70751"/>
                </a:lnTo>
                <a:lnTo>
                  <a:pt x="51900" y="98897"/>
                </a:lnTo>
                <a:lnTo>
                  <a:pt x="30024" y="130548"/>
                </a:lnTo>
                <a:lnTo>
                  <a:pt x="13713" y="165206"/>
                </a:lnTo>
                <a:lnTo>
                  <a:pt x="3520" y="202374"/>
                </a:lnTo>
                <a:lnTo>
                  <a:pt x="0" y="241554"/>
                </a:lnTo>
                <a:lnTo>
                  <a:pt x="891" y="261364"/>
                </a:lnTo>
                <a:lnTo>
                  <a:pt x="7817" y="299600"/>
                </a:lnTo>
                <a:lnTo>
                  <a:pt x="21138" y="335575"/>
                </a:lnTo>
                <a:lnTo>
                  <a:pt x="40301" y="368791"/>
                </a:lnTo>
                <a:lnTo>
                  <a:pt x="64751" y="398752"/>
                </a:lnTo>
                <a:lnTo>
                  <a:pt x="93934" y="424959"/>
                </a:lnTo>
                <a:lnTo>
                  <a:pt x="127297" y="446916"/>
                </a:lnTo>
                <a:lnTo>
                  <a:pt x="164286" y="464124"/>
                </a:lnTo>
                <a:lnTo>
                  <a:pt x="204347" y="476087"/>
                </a:lnTo>
                <a:lnTo>
                  <a:pt x="246925" y="482307"/>
                </a:lnTo>
                <a:lnTo>
                  <a:pt x="268986" y="483108"/>
                </a:lnTo>
                <a:lnTo>
                  <a:pt x="291046" y="482307"/>
                </a:lnTo>
                <a:lnTo>
                  <a:pt x="333624" y="476087"/>
                </a:lnTo>
                <a:lnTo>
                  <a:pt x="373685" y="464124"/>
                </a:lnTo>
                <a:lnTo>
                  <a:pt x="410674" y="446916"/>
                </a:lnTo>
                <a:lnTo>
                  <a:pt x="444037" y="424959"/>
                </a:lnTo>
                <a:lnTo>
                  <a:pt x="473220" y="398752"/>
                </a:lnTo>
                <a:lnTo>
                  <a:pt x="497670" y="368791"/>
                </a:lnTo>
                <a:lnTo>
                  <a:pt x="516833" y="335575"/>
                </a:lnTo>
                <a:lnTo>
                  <a:pt x="530154" y="299600"/>
                </a:lnTo>
                <a:lnTo>
                  <a:pt x="537080" y="261364"/>
                </a:lnTo>
                <a:lnTo>
                  <a:pt x="537972" y="241554"/>
                </a:lnTo>
                <a:lnTo>
                  <a:pt x="537080" y="221743"/>
                </a:lnTo>
                <a:lnTo>
                  <a:pt x="530154" y="183507"/>
                </a:lnTo>
                <a:lnTo>
                  <a:pt x="516833" y="147532"/>
                </a:lnTo>
                <a:lnTo>
                  <a:pt x="497670" y="114316"/>
                </a:lnTo>
                <a:lnTo>
                  <a:pt x="473220" y="84355"/>
                </a:lnTo>
                <a:lnTo>
                  <a:pt x="444037" y="58148"/>
                </a:lnTo>
                <a:lnTo>
                  <a:pt x="410674" y="36191"/>
                </a:lnTo>
                <a:lnTo>
                  <a:pt x="373685" y="18983"/>
                </a:lnTo>
                <a:lnTo>
                  <a:pt x="333624" y="7020"/>
                </a:lnTo>
                <a:lnTo>
                  <a:pt x="291046" y="800"/>
                </a:lnTo>
                <a:lnTo>
                  <a:pt x="268986" y="0"/>
                </a:lnTo>
                <a:close/>
              </a:path>
            </a:pathLst>
          </a:custGeom>
          <a:solidFill>
            <a:srgbClr val="43B02A"/>
          </a:solidFill>
        </p:spPr>
        <p:txBody>
          <a:bodyPr wrap="square" lIns="0" tIns="0" rIns="0" bIns="0" rtlCol="0"/>
          <a:lstStyle/>
          <a:p>
            <a:endParaRPr/>
          </a:p>
        </p:txBody>
      </p:sp>
      <p:sp>
        <p:nvSpPr>
          <p:cNvPr id="60" name="object 60"/>
          <p:cNvSpPr txBox="1"/>
          <p:nvPr/>
        </p:nvSpPr>
        <p:spPr>
          <a:xfrm>
            <a:off x="6964781" y="5230146"/>
            <a:ext cx="16319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Arial"/>
                <a:cs typeface="Arial"/>
              </a:rPr>
              <a:t>C</a:t>
            </a:r>
            <a:endParaRPr sz="1500">
              <a:latin typeface="Arial"/>
              <a:cs typeface="Arial"/>
            </a:endParaRPr>
          </a:p>
        </p:txBody>
      </p:sp>
      <p:sp>
        <p:nvSpPr>
          <p:cNvPr id="61" name="object 61"/>
          <p:cNvSpPr/>
          <p:nvPr/>
        </p:nvSpPr>
        <p:spPr>
          <a:xfrm>
            <a:off x="4421885" y="2408682"/>
            <a:ext cx="226060" cy="0"/>
          </a:xfrm>
          <a:custGeom>
            <a:avLst/>
            <a:gdLst/>
            <a:ahLst/>
            <a:cxnLst/>
            <a:rect l="l" t="t" r="r" b="b"/>
            <a:pathLst>
              <a:path w="226060">
                <a:moveTo>
                  <a:pt x="0" y="0"/>
                </a:moveTo>
                <a:lnTo>
                  <a:pt x="225831" y="0"/>
                </a:lnTo>
              </a:path>
            </a:pathLst>
          </a:custGeom>
          <a:ln w="19812">
            <a:solidFill>
              <a:srgbClr val="005EB8"/>
            </a:solidFill>
          </a:ln>
        </p:spPr>
        <p:txBody>
          <a:bodyPr wrap="square" lIns="0" tIns="0" rIns="0" bIns="0" rtlCol="0"/>
          <a:lstStyle/>
          <a:p>
            <a:endParaRPr/>
          </a:p>
        </p:txBody>
      </p:sp>
      <p:sp>
        <p:nvSpPr>
          <p:cNvPr id="62" name="object 62"/>
          <p:cNvSpPr/>
          <p:nvPr/>
        </p:nvSpPr>
        <p:spPr>
          <a:xfrm>
            <a:off x="4635014" y="2370579"/>
            <a:ext cx="76200" cy="76200"/>
          </a:xfrm>
          <a:custGeom>
            <a:avLst/>
            <a:gdLst/>
            <a:ahLst/>
            <a:cxnLst/>
            <a:rect l="l" t="t" r="r" b="b"/>
            <a:pathLst>
              <a:path w="76200" h="76200">
                <a:moveTo>
                  <a:pt x="0" y="0"/>
                </a:moveTo>
                <a:lnTo>
                  <a:pt x="0" y="76200"/>
                </a:lnTo>
                <a:lnTo>
                  <a:pt x="76200" y="38100"/>
                </a:lnTo>
                <a:lnTo>
                  <a:pt x="0" y="0"/>
                </a:lnTo>
                <a:close/>
              </a:path>
            </a:pathLst>
          </a:custGeom>
          <a:solidFill>
            <a:srgbClr val="005EB8"/>
          </a:solidFill>
        </p:spPr>
        <p:txBody>
          <a:bodyPr wrap="square" lIns="0" tIns="0" rIns="0" bIns="0" rtlCol="0"/>
          <a:lstStyle/>
          <a:p>
            <a:endParaRPr/>
          </a:p>
        </p:txBody>
      </p:sp>
      <p:sp>
        <p:nvSpPr>
          <p:cNvPr id="63" name="object 63"/>
          <p:cNvSpPr/>
          <p:nvPr/>
        </p:nvSpPr>
        <p:spPr>
          <a:xfrm>
            <a:off x="6575297" y="2408682"/>
            <a:ext cx="226060" cy="0"/>
          </a:xfrm>
          <a:custGeom>
            <a:avLst/>
            <a:gdLst/>
            <a:ahLst/>
            <a:cxnLst/>
            <a:rect l="l" t="t" r="r" b="b"/>
            <a:pathLst>
              <a:path w="226059">
                <a:moveTo>
                  <a:pt x="0" y="0"/>
                </a:moveTo>
                <a:lnTo>
                  <a:pt x="225831" y="0"/>
                </a:lnTo>
              </a:path>
            </a:pathLst>
          </a:custGeom>
          <a:ln w="19812">
            <a:solidFill>
              <a:srgbClr val="005EB8"/>
            </a:solidFill>
          </a:ln>
        </p:spPr>
        <p:txBody>
          <a:bodyPr wrap="square" lIns="0" tIns="0" rIns="0" bIns="0" rtlCol="0"/>
          <a:lstStyle/>
          <a:p>
            <a:endParaRPr/>
          </a:p>
        </p:txBody>
      </p:sp>
      <p:sp>
        <p:nvSpPr>
          <p:cNvPr id="64" name="object 64"/>
          <p:cNvSpPr/>
          <p:nvPr/>
        </p:nvSpPr>
        <p:spPr>
          <a:xfrm>
            <a:off x="6788426" y="2370579"/>
            <a:ext cx="76200" cy="76200"/>
          </a:xfrm>
          <a:custGeom>
            <a:avLst/>
            <a:gdLst/>
            <a:ahLst/>
            <a:cxnLst/>
            <a:rect l="l" t="t" r="r" b="b"/>
            <a:pathLst>
              <a:path w="76200" h="76200">
                <a:moveTo>
                  <a:pt x="0" y="0"/>
                </a:moveTo>
                <a:lnTo>
                  <a:pt x="0" y="76200"/>
                </a:lnTo>
                <a:lnTo>
                  <a:pt x="76200" y="38100"/>
                </a:lnTo>
                <a:lnTo>
                  <a:pt x="0" y="0"/>
                </a:lnTo>
                <a:close/>
              </a:path>
            </a:pathLst>
          </a:custGeom>
          <a:solidFill>
            <a:srgbClr val="005EB8"/>
          </a:solidFill>
        </p:spPr>
        <p:txBody>
          <a:bodyPr wrap="square" lIns="0" tIns="0" rIns="0" bIns="0" rtlCol="0"/>
          <a:lstStyle/>
          <a:p>
            <a:endParaRPr/>
          </a:p>
        </p:txBody>
      </p:sp>
      <p:sp>
        <p:nvSpPr>
          <p:cNvPr id="65" name="object 65"/>
          <p:cNvSpPr/>
          <p:nvPr/>
        </p:nvSpPr>
        <p:spPr>
          <a:xfrm>
            <a:off x="2305050" y="4406646"/>
            <a:ext cx="226060" cy="0"/>
          </a:xfrm>
          <a:custGeom>
            <a:avLst/>
            <a:gdLst/>
            <a:ahLst/>
            <a:cxnLst/>
            <a:rect l="l" t="t" r="r" b="b"/>
            <a:pathLst>
              <a:path w="226060">
                <a:moveTo>
                  <a:pt x="0" y="0"/>
                </a:moveTo>
                <a:lnTo>
                  <a:pt x="225831" y="0"/>
                </a:lnTo>
              </a:path>
            </a:pathLst>
          </a:custGeom>
          <a:ln w="19812">
            <a:solidFill>
              <a:srgbClr val="005EB8"/>
            </a:solidFill>
          </a:ln>
        </p:spPr>
        <p:txBody>
          <a:bodyPr wrap="square" lIns="0" tIns="0" rIns="0" bIns="0" rtlCol="0"/>
          <a:lstStyle/>
          <a:p>
            <a:endParaRPr/>
          </a:p>
        </p:txBody>
      </p:sp>
      <p:sp>
        <p:nvSpPr>
          <p:cNvPr id="66" name="object 66"/>
          <p:cNvSpPr/>
          <p:nvPr/>
        </p:nvSpPr>
        <p:spPr>
          <a:xfrm>
            <a:off x="2518178" y="4368543"/>
            <a:ext cx="76200" cy="76200"/>
          </a:xfrm>
          <a:custGeom>
            <a:avLst/>
            <a:gdLst/>
            <a:ahLst/>
            <a:cxnLst/>
            <a:rect l="l" t="t" r="r" b="b"/>
            <a:pathLst>
              <a:path w="76200" h="76200">
                <a:moveTo>
                  <a:pt x="0" y="0"/>
                </a:moveTo>
                <a:lnTo>
                  <a:pt x="0" y="76200"/>
                </a:lnTo>
                <a:lnTo>
                  <a:pt x="76200" y="38100"/>
                </a:lnTo>
                <a:lnTo>
                  <a:pt x="0" y="0"/>
                </a:lnTo>
                <a:close/>
              </a:path>
            </a:pathLst>
          </a:custGeom>
          <a:solidFill>
            <a:srgbClr val="005EB8"/>
          </a:solidFill>
        </p:spPr>
        <p:txBody>
          <a:bodyPr wrap="square" lIns="0" tIns="0" rIns="0" bIns="0" rtlCol="0"/>
          <a:lstStyle/>
          <a:p>
            <a:endParaRPr/>
          </a:p>
        </p:txBody>
      </p:sp>
      <p:sp>
        <p:nvSpPr>
          <p:cNvPr id="67" name="object 67"/>
          <p:cNvSpPr/>
          <p:nvPr/>
        </p:nvSpPr>
        <p:spPr>
          <a:xfrm>
            <a:off x="4421885" y="4389882"/>
            <a:ext cx="226060" cy="0"/>
          </a:xfrm>
          <a:custGeom>
            <a:avLst/>
            <a:gdLst/>
            <a:ahLst/>
            <a:cxnLst/>
            <a:rect l="l" t="t" r="r" b="b"/>
            <a:pathLst>
              <a:path w="226060">
                <a:moveTo>
                  <a:pt x="0" y="0"/>
                </a:moveTo>
                <a:lnTo>
                  <a:pt x="225831" y="0"/>
                </a:lnTo>
              </a:path>
            </a:pathLst>
          </a:custGeom>
          <a:ln w="19812">
            <a:solidFill>
              <a:srgbClr val="005EB8"/>
            </a:solidFill>
          </a:ln>
        </p:spPr>
        <p:txBody>
          <a:bodyPr wrap="square" lIns="0" tIns="0" rIns="0" bIns="0" rtlCol="0"/>
          <a:lstStyle/>
          <a:p>
            <a:endParaRPr/>
          </a:p>
        </p:txBody>
      </p:sp>
      <p:sp>
        <p:nvSpPr>
          <p:cNvPr id="68" name="object 68"/>
          <p:cNvSpPr/>
          <p:nvPr/>
        </p:nvSpPr>
        <p:spPr>
          <a:xfrm>
            <a:off x="4635014" y="4351779"/>
            <a:ext cx="76200" cy="76200"/>
          </a:xfrm>
          <a:custGeom>
            <a:avLst/>
            <a:gdLst/>
            <a:ahLst/>
            <a:cxnLst/>
            <a:rect l="l" t="t" r="r" b="b"/>
            <a:pathLst>
              <a:path w="76200" h="76200">
                <a:moveTo>
                  <a:pt x="0" y="0"/>
                </a:moveTo>
                <a:lnTo>
                  <a:pt x="0" y="76199"/>
                </a:lnTo>
                <a:lnTo>
                  <a:pt x="76200" y="38099"/>
                </a:lnTo>
                <a:lnTo>
                  <a:pt x="0" y="0"/>
                </a:lnTo>
                <a:close/>
              </a:path>
            </a:pathLst>
          </a:custGeom>
          <a:solidFill>
            <a:srgbClr val="005EB8"/>
          </a:solidFill>
        </p:spPr>
        <p:txBody>
          <a:bodyPr wrap="square" lIns="0" tIns="0" rIns="0" bIns="0" rtlCol="0"/>
          <a:lstStyle/>
          <a:p>
            <a:endParaRPr/>
          </a:p>
        </p:txBody>
      </p:sp>
      <p:sp>
        <p:nvSpPr>
          <p:cNvPr id="69" name="object 69"/>
          <p:cNvSpPr/>
          <p:nvPr/>
        </p:nvSpPr>
        <p:spPr>
          <a:xfrm>
            <a:off x="6575297" y="4389882"/>
            <a:ext cx="226060" cy="0"/>
          </a:xfrm>
          <a:custGeom>
            <a:avLst/>
            <a:gdLst/>
            <a:ahLst/>
            <a:cxnLst/>
            <a:rect l="l" t="t" r="r" b="b"/>
            <a:pathLst>
              <a:path w="226059">
                <a:moveTo>
                  <a:pt x="0" y="0"/>
                </a:moveTo>
                <a:lnTo>
                  <a:pt x="225831" y="0"/>
                </a:lnTo>
              </a:path>
            </a:pathLst>
          </a:custGeom>
          <a:ln w="19812">
            <a:solidFill>
              <a:srgbClr val="005EB8"/>
            </a:solidFill>
          </a:ln>
        </p:spPr>
        <p:txBody>
          <a:bodyPr wrap="square" lIns="0" tIns="0" rIns="0" bIns="0" rtlCol="0"/>
          <a:lstStyle/>
          <a:p>
            <a:endParaRPr/>
          </a:p>
        </p:txBody>
      </p:sp>
      <p:sp>
        <p:nvSpPr>
          <p:cNvPr id="70" name="object 70"/>
          <p:cNvSpPr/>
          <p:nvPr/>
        </p:nvSpPr>
        <p:spPr>
          <a:xfrm>
            <a:off x="6788426" y="4351779"/>
            <a:ext cx="76200" cy="76200"/>
          </a:xfrm>
          <a:custGeom>
            <a:avLst/>
            <a:gdLst/>
            <a:ahLst/>
            <a:cxnLst/>
            <a:rect l="l" t="t" r="r" b="b"/>
            <a:pathLst>
              <a:path w="76200" h="76200">
                <a:moveTo>
                  <a:pt x="0" y="0"/>
                </a:moveTo>
                <a:lnTo>
                  <a:pt x="0" y="76199"/>
                </a:lnTo>
                <a:lnTo>
                  <a:pt x="76200" y="38099"/>
                </a:lnTo>
                <a:lnTo>
                  <a:pt x="0" y="0"/>
                </a:lnTo>
                <a:close/>
              </a:path>
            </a:pathLst>
          </a:custGeom>
          <a:solidFill>
            <a:srgbClr val="005EB8"/>
          </a:solidFill>
        </p:spPr>
        <p:txBody>
          <a:bodyPr wrap="square" lIns="0" tIns="0" rIns="0" bIns="0" rtlCol="0"/>
          <a:lstStyle/>
          <a:p>
            <a:endParaRPr/>
          </a:p>
        </p:txBody>
      </p:sp>
    </p:spTree>
    <p:extLst>
      <p:ext uri="{BB962C8B-B14F-4D97-AF65-F5344CB8AC3E}">
        <p14:creationId xmlns:p14="http://schemas.microsoft.com/office/powerpoint/2010/main" val="4082339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ts val="6820"/>
              </a:lnSpc>
            </a:pPr>
            <a:r>
              <a:rPr dirty="0"/>
              <a:t>R</a:t>
            </a:r>
            <a:r>
              <a:rPr spc="5" dirty="0"/>
              <a:t>em</a:t>
            </a:r>
            <a:r>
              <a:rPr dirty="0"/>
              <a:t>i</a:t>
            </a:r>
            <a:r>
              <a:rPr spc="5" dirty="0"/>
              <a:t>nde</a:t>
            </a:r>
            <a:r>
              <a:rPr spc="-5" dirty="0"/>
              <a:t>r</a:t>
            </a:r>
            <a:r>
              <a:rPr dirty="0"/>
              <a:t>s</a:t>
            </a:r>
            <a:r>
              <a:rPr spc="-30" dirty="0"/>
              <a:t> </a:t>
            </a:r>
            <a:r>
              <a:rPr dirty="0"/>
              <a:t>f</a:t>
            </a:r>
            <a:r>
              <a:rPr spc="5" dirty="0"/>
              <a:t>o</a:t>
            </a:r>
            <a:r>
              <a:rPr dirty="0"/>
              <a:t>r</a:t>
            </a:r>
            <a:r>
              <a:rPr spc="-20" dirty="0"/>
              <a:t> </a:t>
            </a:r>
            <a:r>
              <a:rPr spc="5" dirty="0"/>
              <a:t>de</a:t>
            </a:r>
            <a:r>
              <a:rPr dirty="0"/>
              <a:t>v</a:t>
            </a:r>
            <a:r>
              <a:rPr spc="5" dirty="0"/>
              <a:t>e</a:t>
            </a:r>
            <a:r>
              <a:rPr dirty="0"/>
              <a:t>l</a:t>
            </a:r>
            <a:r>
              <a:rPr spc="5" dirty="0"/>
              <a:t>op</a:t>
            </a:r>
            <a:r>
              <a:rPr dirty="0"/>
              <a:t>i</a:t>
            </a:r>
            <a:r>
              <a:rPr spc="5" dirty="0"/>
              <a:t>n</a:t>
            </a:r>
            <a:r>
              <a:rPr dirty="0"/>
              <a:t>g</a:t>
            </a:r>
            <a:r>
              <a:rPr spc="-30" dirty="0"/>
              <a:t> </a:t>
            </a:r>
            <a:r>
              <a:rPr spc="5" dirty="0"/>
              <a:t>expec</a:t>
            </a:r>
            <a:r>
              <a:rPr dirty="0"/>
              <a:t>t</a:t>
            </a:r>
            <a:r>
              <a:rPr spc="5" dirty="0"/>
              <a:t>a</a:t>
            </a:r>
            <a:r>
              <a:rPr dirty="0"/>
              <a:t>t</a:t>
            </a:r>
            <a:r>
              <a:rPr spc="-5" dirty="0"/>
              <a:t>i</a:t>
            </a:r>
            <a:r>
              <a:rPr spc="5" dirty="0"/>
              <a:t>o</a:t>
            </a:r>
            <a:r>
              <a:rPr spc="-10" dirty="0"/>
              <a:t>n</a:t>
            </a:r>
            <a:r>
              <a:rPr dirty="0"/>
              <a:t>s</a:t>
            </a:r>
          </a:p>
        </p:txBody>
      </p:sp>
      <p:graphicFrame>
        <p:nvGraphicFramePr>
          <p:cNvPr id="9" name="object 9"/>
          <p:cNvGraphicFramePr>
            <a:graphicFrameLocks noGrp="1"/>
          </p:cNvGraphicFramePr>
          <p:nvPr>
            <p:extLst>
              <p:ext uri="{D42A27DB-BD31-4B8C-83A1-F6EECF244321}">
                <p14:modId xmlns:p14="http://schemas.microsoft.com/office/powerpoint/2010/main" val="2106643515"/>
              </p:ext>
            </p:extLst>
          </p:nvPr>
        </p:nvGraphicFramePr>
        <p:xfrm>
          <a:off x="451104" y="1176527"/>
          <a:ext cx="8025383" cy="4165087"/>
        </p:xfrm>
        <a:graphic>
          <a:graphicData uri="http://schemas.openxmlformats.org/drawingml/2006/table">
            <a:tbl>
              <a:tblPr firstRow="1" bandRow="1">
                <a:tableStyleId>{2D5ABB26-0587-4C30-8999-92F81FD0307C}</a:tableStyleId>
              </a:tblPr>
              <a:tblGrid>
                <a:gridCol w="1264920"/>
                <a:gridCol w="614172"/>
                <a:gridCol w="3014472"/>
                <a:gridCol w="3131819"/>
              </a:tblGrid>
              <a:tr h="716279">
                <a:tc gridSpan="3">
                  <a:txBody>
                    <a:bodyPr/>
                    <a:lstStyle/>
                    <a:p>
                      <a:pPr marL="504825">
                        <a:lnSpc>
                          <a:spcPct val="100000"/>
                        </a:lnSpc>
                      </a:pPr>
                      <a:r>
                        <a:rPr sz="2600" spc="-5" dirty="0">
                          <a:solidFill>
                            <a:srgbClr val="FFFFFF"/>
                          </a:solidFill>
                          <a:latin typeface="Arial"/>
                          <a:cs typeface="Arial"/>
                        </a:rPr>
                        <a:t>I</a:t>
                      </a:r>
                      <a:r>
                        <a:rPr sz="2600" dirty="0">
                          <a:solidFill>
                            <a:srgbClr val="FFFFFF"/>
                          </a:solidFill>
                          <a:latin typeface="Arial"/>
                          <a:cs typeface="Arial"/>
                        </a:rPr>
                        <a:t>s </a:t>
                      </a:r>
                      <a:r>
                        <a:rPr lang="en-US" sz="2600" spc="5" dirty="0" smtClean="0">
                          <a:solidFill>
                            <a:srgbClr val="FFFFFF"/>
                          </a:solidFill>
                          <a:latin typeface="Arial"/>
                          <a:cs typeface="Arial"/>
                        </a:rPr>
                        <a:t>the </a:t>
                      </a:r>
                      <a:r>
                        <a:rPr sz="2600" spc="-5" dirty="0" smtClean="0">
                          <a:solidFill>
                            <a:srgbClr val="FFFFFF"/>
                          </a:solidFill>
                          <a:latin typeface="Arial"/>
                          <a:cs typeface="Arial"/>
                        </a:rPr>
                        <a:t>r</a:t>
                      </a:r>
                      <a:r>
                        <a:rPr sz="2600" spc="5" dirty="0" smtClean="0">
                          <a:solidFill>
                            <a:srgbClr val="FFFFFF"/>
                          </a:solidFill>
                          <a:latin typeface="Arial"/>
                          <a:cs typeface="Arial"/>
                        </a:rPr>
                        <a:t>ang</a:t>
                      </a:r>
                      <a:r>
                        <a:rPr sz="2600" dirty="0" smtClean="0">
                          <a:solidFill>
                            <a:srgbClr val="FFFFFF"/>
                          </a:solidFill>
                          <a:latin typeface="Arial"/>
                          <a:cs typeface="Arial"/>
                        </a:rPr>
                        <a:t>e </a:t>
                      </a:r>
                      <a:r>
                        <a:rPr sz="2600" spc="5" dirty="0">
                          <a:solidFill>
                            <a:srgbClr val="FFFFFF"/>
                          </a:solidFill>
                          <a:latin typeface="Arial"/>
                          <a:cs typeface="Arial"/>
                        </a:rPr>
                        <a:t>app</a:t>
                      </a:r>
                      <a:r>
                        <a:rPr sz="2600" spc="-5" dirty="0">
                          <a:solidFill>
                            <a:srgbClr val="FFFFFF"/>
                          </a:solidFill>
                          <a:latin typeface="Arial"/>
                          <a:cs typeface="Arial"/>
                        </a:rPr>
                        <a:t>r</a:t>
                      </a:r>
                      <a:r>
                        <a:rPr sz="2600" spc="5" dirty="0">
                          <a:solidFill>
                            <a:srgbClr val="FFFFFF"/>
                          </a:solidFill>
                          <a:latin typeface="Arial"/>
                          <a:cs typeface="Arial"/>
                        </a:rPr>
                        <a:t>op</a:t>
                      </a:r>
                      <a:r>
                        <a:rPr sz="2600" spc="-5" dirty="0">
                          <a:solidFill>
                            <a:srgbClr val="FFFFFF"/>
                          </a:solidFill>
                          <a:latin typeface="Arial"/>
                          <a:cs typeface="Arial"/>
                        </a:rPr>
                        <a:t>ri</a:t>
                      </a:r>
                      <a:r>
                        <a:rPr sz="2600" spc="5" dirty="0">
                          <a:solidFill>
                            <a:srgbClr val="FFFFFF"/>
                          </a:solidFill>
                          <a:latin typeface="Arial"/>
                          <a:cs typeface="Arial"/>
                        </a:rPr>
                        <a:t>a</a:t>
                      </a:r>
                      <a:r>
                        <a:rPr sz="2600" spc="-5" dirty="0">
                          <a:solidFill>
                            <a:srgbClr val="FFFFFF"/>
                          </a:solidFill>
                          <a:latin typeface="Arial"/>
                          <a:cs typeface="Arial"/>
                        </a:rPr>
                        <a:t>t</a:t>
                      </a:r>
                      <a:r>
                        <a:rPr sz="2600" spc="5" dirty="0">
                          <a:solidFill>
                            <a:srgbClr val="FFFFFF"/>
                          </a:solidFill>
                          <a:latin typeface="Arial"/>
                          <a:cs typeface="Arial"/>
                        </a:rPr>
                        <a:t>e?</a:t>
                      </a:r>
                      <a:endParaRPr sz="2600" dirty="0">
                        <a:latin typeface="Arial"/>
                        <a:cs typeface="Arial"/>
                      </a:endParaRPr>
                    </a:p>
                  </a:txBody>
                  <a:tcPr marL="0" marR="0" marT="0" marB="0">
                    <a:solidFill>
                      <a:srgbClr val="00338D"/>
                    </a:solidFill>
                  </a:tcPr>
                </a:tc>
                <a:tc hMerge="1">
                  <a:txBody>
                    <a:bodyPr/>
                    <a:lstStyle/>
                    <a:p>
                      <a:endParaRPr/>
                    </a:p>
                  </a:txBody>
                  <a:tcPr marL="0" marR="0" marT="0" marB="0"/>
                </a:tc>
                <a:tc hMerge="1">
                  <a:txBody>
                    <a:bodyPr/>
                    <a:lstStyle/>
                    <a:p>
                      <a:endParaRPr/>
                    </a:p>
                  </a:txBody>
                  <a:tcPr marL="0" marR="0" marT="0" marB="0"/>
                </a:tc>
                <a:tc>
                  <a:txBody>
                    <a:bodyPr/>
                    <a:lstStyle/>
                    <a:p>
                      <a:endParaRPr sz="2600">
                        <a:latin typeface="Arial"/>
                        <a:cs typeface="Arial"/>
                      </a:endParaRPr>
                    </a:p>
                  </a:txBody>
                  <a:tcPr marL="0" marR="0" marT="0" marB="0"/>
                </a:tc>
              </a:tr>
              <a:tr h="132588">
                <a:tc rowSpan="8">
                  <a:txBody>
                    <a:bodyPr/>
                    <a:lstStyle/>
                    <a:p>
                      <a:endParaRPr sz="2600">
                        <a:latin typeface="Arial"/>
                        <a:cs typeface="Arial"/>
                      </a:endParaRPr>
                    </a:p>
                  </a:txBody>
                  <a:tcPr marL="0" marR="0" marT="0" marB="0">
                    <a:lnR w="12191">
                      <a:solidFill>
                        <a:srgbClr val="00338D"/>
                      </a:solidFill>
                      <a:prstDash val="solid"/>
                    </a:lnR>
                  </a:tcPr>
                </a:tc>
                <a:tc gridSpan="3">
                  <a:txBody>
                    <a:bodyPr/>
                    <a:lstStyle/>
                    <a:p>
                      <a:endParaRPr sz="2600">
                        <a:latin typeface="Arial"/>
                        <a:cs typeface="Arial"/>
                      </a:endParaRPr>
                    </a:p>
                  </a:txBody>
                  <a:tcPr marL="0" marR="0" marT="0" marB="0">
                    <a:lnL w="12191">
                      <a:solidFill>
                        <a:srgbClr val="00338D"/>
                      </a:solidFill>
                      <a:prstDash val="solid"/>
                    </a:lnL>
                    <a:lnB w="12192">
                      <a:solidFill>
                        <a:srgbClr val="00338D"/>
                      </a:solidFill>
                      <a:prstDash val="solid"/>
                    </a:lnB>
                  </a:tcPr>
                </a:tc>
                <a:tc hMerge="1">
                  <a:txBody>
                    <a:bodyPr/>
                    <a:lstStyle/>
                    <a:p>
                      <a:endParaRPr/>
                    </a:p>
                  </a:txBody>
                  <a:tcPr marL="0" marR="0" marT="0" marB="0"/>
                </a:tc>
                <a:tc hMerge="1">
                  <a:txBody>
                    <a:bodyPr/>
                    <a:lstStyle/>
                    <a:p>
                      <a:endParaRPr/>
                    </a:p>
                  </a:txBody>
                  <a:tcPr marL="0" marR="0" marT="0" marB="0"/>
                </a:tc>
              </a:tr>
              <a:tr h="583641">
                <a:tc vMerge="1">
                  <a:txBody>
                    <a:bodyPr/>
                    <a:lstStyle/>
                    <a:p>
                      <a:endParaRPr/>
                    </a:p>
                  </a:txBody>
                  <a:tcPr marL="0" marR="0" marT="0" marB="0">
                    <a:lnR w="12191">
                      <a:solidFill>
                        <a:srgbClr val="00338D"/>
                      </a:solidFill>
                      <a:prstDash val="solid"/>
                    </a:lnR>
                  </a:tcPr>
                </a:tc>
                <a:tc>
                  <a:txBody>
                    <a:bodyPr/>
                    <a:lstStyle/>
                    <a:p>
                      <a:endParaRPr sz="2600">
                        <a:latin typeface="Arial"/>
                        <a:cs typeface="Arial"/>
                      </a:endParaRPr>
                    </a:p>
                  </a:txBody>
                  <a:tcPr marL="0" marR="0" marT="0" marB="0">
                    <a:lnL w="12191">
                      <a:solidFill>
                        <a:srgbClr val="00338D"/>
                      </a:solidFill>
                      <a:prstDash val="solid"/>
                    </a:lnL>
                    <a:lnR w="12192">
                      <a:solidFill>
                        <a:srgbClr val="00338D"/>
                      </a:solidFill>
                      <a:prstDash val="solid"/>
                    </a:lnR>
                    <a:lnT w="12192" cap="flat" cmpd="sng" algn="ctr">
                      <a:solidFill>
                        <a:srgbClr val="00338D"/>
                      </a:solidFill>
                      <a:prstDash val="solid"/>
                      <a:round/>
                      <a:headEnd type="none" w="med" len="med"/>
                      <a:tailEnd type="none" w="med" len="med"/>
                    </a:lnT>
                    <a:lnB w="12192">
                      <a:solidFill>
                        <a:srgbClr val="00338D"/>
                      </a:solidFill>
                      <a:prstDash val="solid"/>
                    </a:lnB>
                  </a:tcPr>
                </a:tc>
                <a:tc rowSpan="2" gridSpan="2">
                  <a:txBody>
                    <a:bodyPr/>
                    <a:lstStyle/>
                    <a:p>
                      <a:pPr marL="127000" marR="122555" algn="ctr">
                        <a:lnSpc>
                          <a:spcPts val="1939"/>
                        </a:lnSpc>
                      </a:pPr>
                      <a:r>
                        <a:rPr sz="1800" spc="-5" dirty="0">
                          <a:latin typeface="Arial"/>
                          <a:cs typeface="Arial"/>
                        </a:rPr>
                        <a:t>N</a:t>
                      </a:r>
                      <a:r>
                        <a:rPr sz="1800" spc="-10" dirty="0">
                          <a:latin typeface="Arial"/>
                          <a:cs typeface="Arial"/>
                        </a:rPr>
                        <a:t>a</a:t>
                      </a:r>
                      <a:r>
                        <a:rPr sz="1800" dirty="0">
                          <a:latin typeface="Arial"/>
                          <a:cs typeface="Arial"/>
                        </a:rPr>
                        <a:t>rr</a:t>
                      </a:r>
                      <a:r>
                        <a:rPr sz="1800" spc="-10" dirty="0">
                          <a:latin typeface="Arial"/>
                          <a:cs typeface="Arial"/>
                        </a:rPr>
                        <a:t>o</a:t>
                      </a:r>
                      <a:r>
                        <a:rPr sz="1800" dirty="0">
                          <a:latin typeface="Arial"/>
                          <a:cs typeface="Arial"/>
                        </a:rPr>
                        <a:t>w</a:t>
                      </a:r>
                      <a:r>
                        <a:rPr sz="1800" spc="10" dirty="0">
                          <a:latin typeface="Arial"/>
                          <a:cs typeface="Arial"/>
                        </a:rPr>
                        <a:t> </a:t>
                      </a:r>
                      <a:r>
                        <a:rPr sz="1800" dirty="0">
                          <a:latin typeface="Arial"/>
                          <a:cs typeface="Arial"/>
                        </a:rPr>
                        <a:t>t</a:t>
                      </a:r>
                      <a:r>
                        <a:rPr sz="1800" spc="-10" dirty="0">
                          <a:latin typeface="Arial"/>
                          <a:cs typeface="Arial"/>
                        </a:rPr>
                        <a:t>h</a:t>
                      </a:r>
                      <a:r>
                        <a:rPr sz="1800" dirty="0">
                          <a:latin typeface="Arial"/>
                          <a:cs typeface="Arial"/>
                        </a:rPr>
                        <a:t>e</a:t>
                      </a:r>
                      <a:r>
                        <a:rPr sz="1800" spc="-5" dirty="0">
                          <a:latin typeface="Arial"/>
                          <a:cs typeface="Arial"/>
                        </a:rPr>
                        <a:t> </a:t>
                      </a:r>
                      <a:r>
                        <a:rPr sz="1800" dirty="0">
                          <a:latin typeface="Arial"/>
                          <a:cs typeface="Arial"/>
                        </a:rPr>
                        <a:t>r</a:t>
                      </a:r>
                      <a:r>
                        <a:rPr sz="1800" spc="-10" dirty="0">
                          <a:latin typeface="Arial"/>
                          <a:cs typeface="Arial"/>
                        </a:rPr>
                        <a:t>ange</a:t>
                      </a:r>
                      <a:r>
                        <a:rPr sz="1800" dirty="0">
                          <a:latin typeface="Arial"/>
                          <a:cs typeface="Arial"/>
                        </a:rPr>
                        <a:t>,</a:t>
                      </a:r>
                      <a:r>
                        <a:rPr sz="1800" spc="15" dirty="0">
                          <a:latin typeface="Arial"/>
                          <a:cs typeface="Arial"/>
                        </a:rPr>
                        <a:t> </a:t>
                      </a:r>
                      <a:r>
                        <a:rPr sz="1800" spc="-10" dirty="0">
                          <a:latin typeface="Arial"/>
                          <a:cs typeface="Arial"/>
                        </a:rPr>
                        <a:t>ba</a:t>
                      </a:r>
                      <a:r>
                        <a:rPr sz="1800" dirty="0">
                          <a:latin typeface="Arial"/>
                          <a:cs typeface="Arial"/>
                        </a:rPr>
                        <a:t>s</a:t>
                      </a:r>
                      <a:r>
                        <a:rPr sz="1800" spc="-10" dirty="0">
                          <a:latin typeface="Arial"/>
                          <a:cs typeface="Arial"/>
                        </a:rPr>
                        <a:t>e</a:t>
                      </a:r>
                      <a:r>
                        <a:rPr sz="1800" dirty="0">
                          <a:latin typeface="Arial"/>
                          <a:cs typeface="Arial"/>
                        </a:rPr>
                        <a:t>d</a:t>
                      </a:r>
                      <a:r>
                        <a:rPr sz="1800" spc="10" dirty="0">
                          <a:latin typeface="Arial"/>
                          <a:cs typeface="Arial"/>
                        </a:rPr>
                        <a:t> </a:t>
                      </a:r>
                      <a:r>
                        <a:rPr sz="1800" spc="-10" dirty="0">
                          <a:latin typeface="Arial"/>
                          <a:cs typeface="Arial"/>
                        </a:rPr>
                        <a:t>o</a:t>
                      </a:r>
                      <a:r>
                        <a:rPr sz="1800" dirty="0">
                          <a:latin typeface="Arial"/>
                          <a:cs typeface="Arial"/>
                        </a:rPr>
                        <a:t>n</a:t>
                      </a:r>
                      <a:r>
                        <a:rPr sz="1800" spc="-5" dirty="0">
                          <a:latin typeface="Arial"/>
                          <a:cs typeface="Arial"/>
                        </a:rPr>
                        <a:t> </a:t>
                      </a:r>
                      <a:r>
                        <a:rPr sz="1800" spc="-10" dirty="0">
                          <a:latin typeface="Arial"/>
                          <a:cs typeface="Arial"/>
                        </a:rPr>
                        <a:t>aud</a:t>
                      </a:r>
                      <a:r>
                        <a:rPr sz="1800" spc="-5" dirty="0">
                          <a:latin typeface="Arial"/>
                          <a:cs typeface="Arial"/>
                        </a:rPr>
                        <a:t>i</a:t>
                      </a:r>
                      <a:r>
                        <a:rPr sz="1800" dirty="0">
                          <a:latin typeface="Arial"/>
                          <a:cs typeface="Arial"/>
                        </a:rPr>
                        <a:t>t</a:t>
                      </a:r>
                      <a:r>
                        <a:rPr sz="1800" spc="15" dirty="0">
                          <a:latin typeface="Arial"/>
                          <a:cs typeface="Arial"/>
                        </a:rPr>
                        <a:t> </a:t>
                      </a:r>
                      <a:r>
                        <a:rPr sz="1800" spc="-10" dirty="0">
                          <a:latin typeface="Arial"/>
                          <a:cs typeface="Arial"/>
                        </a:rPr>
                        <a:t>e</a:t>
                      </a:r>
                      <a:r>
                        <a:rPr sz="1800" dirty="0">
                          <a:latin typeface="Arial"/>
                          <a:cs typeface="Arial"/>
                        </a:rPr>
                        <a:t>v</a:t>
                      </a:r>
                      <a:r>
                        <a:rPr sz="1800" spc="-5" dirty="0">
                          <a:latin typeface="Arial"/>
                          <a:cs typeface="Arial"/>
                        </a:rPr>
                        <a:t>i</a:t>
                      </a:r>
                      <a:r>
                        <a:rPr sz="1800" spc="-10" dirty="0">
                          <a:latin typeface="Arial"/>
                          <a:cs typeface="Arial"/>
                        </a:rPr>
                        <a:t>den</a:t>
                      </a:r>
                      <a:r>
                        <a:rPr sz="1800" dirty="0">
                          <a:latin typeface="Arial"/>
                          <a:cs typeface="Arial"/>
                        </a:rPr>
                        <a:t>ce</a:t>
                      </a:r>
                      <a:r>
                        <a:rPr sz="1800" spc="10" dirty="0">
                          <a:latin typeface="Arial"/>
                          <a:cs typeface="Arial"/>
                        </a:rPr>
                        <a:t> </a:t>
                      </a:r>
                      <a:r>
                        <a:rPr sz="1800" spc="-10" dirty="0">
                          <a:latin typeface="Arial"/>
                          <a:cs typeface="Arial"/>
                        </a:rPr>
                        <a:t>a</a:t>
                      </a:r>
                      <a:r>
                        <a:rPr sz="1800" dirty="0">
                          <a:latin typeface="Arial"/>
                          <a:cs typeface="Arial"/>
                        </a:rPr>
                        <a:t>v</a:t>
                      </a:r>
                      <a:r>
                        <a:rPr sz="1800" spc="-10" dirty="0">
                          <a:latin typeface="Arial"/>
                          <a:cs typeface="Arial"/>
                        </a:rPr>
                        <a:t>a</a:t>
                      </a:r>
                      <a:r>
                        <a:rPr sz="1800" spc="-5" dirty="0">
                          <a:latin typeface="Arial"/>
                          <a:cs typeface="Arial"/>
                        </a:rPr>
                        <a:t>il</a:t>
                      </a:r>
                      <a:r>
                        <a:rPr sz="1800" spc="-10" dirty="0">
                          <a:latin typeface="Arial"/>
                          <a:cs typeface="Arial"/>
                        </a:rPr>
                        <a:t>ab</a:t>
                      </a:r>
                      <a:r>
                        <a:rPr sz="1800" spc="-5" dirty="0">
                          <a:latin typeface="Arial"/>
                          <a:cs typeface="Arial"/>
                        </a:rPr>
                        <a:t>l</a:t>
                      </a:r>
                      <a:r>
                        <a:rPr sz="1800" spc="-10" dirty="0">
                          <a:latin typeface="Arial"/>
                          <a:cs typeface="Arial"/>
                        </a:rPr>
                        <a:t>e</a:t>
                      </a:r>
                      <a:r>
                        <a:rPr sz="1800" dirty="0">
                          <a:latin typeface="Arial"/>
                          <a:cs typeface="Arial"/>
                        </a:rPr>
                        <a:t>,</a:t>
                      </a:r>
                      <a:r>
                        <a:rPr sz="1800" spc="30" dirty="0">
                          <a:latin typeface="Arial"/>
                          <a:cs typeface="Arial"/>
                        </a:rPr>
                        <a:t> </a:t>
                      </a:r>
                      <a:r>
                        <a:rPr sz="1800" spc="-10" dirty="0">
                          <a:latin typeface="Arial"/>
                          <a:cs typeface="Arial"/>
                        </a:rPr>
                        <a:t>un</a:t>
                      </a:r>
                      <a:r>
                        <a:rPr sz="1800" dirty="0">
                          <a:latin typeface="Arial"/>
                          <a:cs typeface="Arial"/>
                        </a:rPr>
                        <a:t>t</a:t>
                      </a:r>
                      <a:r>
                        <a:rPr sz="1800" spc="-5" dirty="0">
                          <a:latin typeface="Arial"/>
                          <a:cs typeface="Arial"/>
                        </a:rPr>
                        <a:t>i</a:t>
                      </a:r>
                      <a:r>
                        <a:rPr sz="1800" dirty="0">
                          <a:latin typeface="Arial"/>
                          <a:cs typeface="Arial"/>
                        </a:rPr>
                        <a:t>l </a:t>
                      </a:r>
                      <a:r>
                        <a:rPr sz="1800" spc="-10" dirty="0">
                          <a:latin typeface="Arial"/>
                          <a:cs typeface="Arial"/>
                        </a:rPr>
                        <a:t>a</a:t>
                      </a:r>
                      <a:r>
                        <a:rPr sz="1800" spc="-5" dirty="0">
                          <a:latin typeface="Arial"/>
                          <a:cs typeface="Arial"/>
                        </a:rPr>
                        <a:t>l</a:t>
                      </a:r>
                      <a:r>
                        <a:rPr sz="1800" dirty="0">
                          <a:latin typeface="Arial"/>
                          <a:cs typeface="Arial"/>
                        </a:rPr>
                        <a:t>l</a:t>
                      </a:r>
                      <a:r>
                        <a:rPr sz="1800" spc="10" dirty="0">
                          <a:latin typeface="Arial"/>
                          <a:cs typeface="Arial"/>
                        </a:rPr>
                        <a:t> </a:t>
                      </a:r>
                      <a:r>
                        <a:rPr sz="1800" spc="-10" dirty="0">
                          <a:latin typeface="Arial"/>
                          <a:cs typeface="Arial"/>
                        </a:rPr>
                        <a:t>ou</a:t>
                      </a:r>
                      <a:r>
                        <a:rPr sz="1800" dirty="0">
                          <a:latin typeface="Arial"/>
                          <a:cs typeface="Arial"/>
                        </a:rPr>
                        <a:t>tc</a:t>
                      </a:r>
                      <a:r>
                        <a:rPr sz="1800" spc="-10" dirty="0">
                          <a:latin typeface="Arial"/>
                          <a:cs typeface="Arial"/>
                        </a:rPr>
                        <a:t>o</a:t>
                      </a:r>
                      <a:r>
                        <a:rPr sz="1800" dirty="0">
                          <a:latin typeface="Arial"/>
                          <a:cs typeface="Arial"/>
                        </a:rPr>
                        <a:t>m</a:t>
                      </a:r>
                      <a:r>
                        <a:rPr sz="1800" spc="-10" dirty="0">
                          <a:latin typeface="Arial"/>
                          <a:cs typeface="Arial"/>
                        </a:rPr>
                        <a:t>e</a:t>
                      </a:r>
                      <a:r>
                        <a:rPr sz="1800" dirty="0">
                          <a:latin typeface="Arial"/>
                          <a:cs typeface="Arial"/>
                        </a:rPr>
                        <a:t>s </a:t>
                      </a:r>
                      <a:r>
                        <a:rPr sz="1800" spc="-40" dirty="0">
                          <a:latin typeface="Arial"/>
                          <a:cs typeface="Arial"/>
                        </a:rPr>
                        <a:t>w</a:t>
                      </a:r>
                      <a:r>
                        <a:rPr sz="1800" spc="-5" dirty="0">
                          <a:latin typeface="Arial"/>
                          <a:cs typeface="Arial"/>
                        </a:rPr>
                        <a:t>i</a:t>
                      </a:r>
                      <a:r>
                        <a:rPr sz="1800" dirty="0">
                          <a:latin typeface="Arial"/>
                          <a:cs typeface="Arial"/>
                        </a:rPr>
                        <a:t>t</a:t>
                      </a:r>
                      <a:r>
                        <a:rPr sz="1800" spc="-10" dirty="0">
                          <a:latin typeface="Arial"/>
                          <a:cs typeface="Arial"/>
                        </a:rPr>
                        <a:t>h</a:t>
                      </a:r>
                      <a:r>
                        <a:rPr sz="1800" spc="-5" dirty="0">
                          <a:latin typeface="Arial"/>
                          <a:cs typeface="Arial"/>
                        </a:rPr>
                        <a:t>i</a:t>
                      </a:r>
                      <a:r>
                        <a:rPr sz="1800" dirty="0">
                          <a:latin typeface="Arial"/>
                          <a:cs typeface="Arial"/>
                        </a:rPr>
                        <a:t>n</a:t>
                      </a:r>
                      <a:r>
                        <a:rPr sz="1800" spc="45" dirty="0">
                          <a:latin typeface="Arial"/>
                          <a:cs typeface="Arial"/>
                        </a:rPr>
                        <a:t> </a:t>
                      </a:r>
                      <a:r>
                        <a:rPr sz="1800" dirty="0">
                          <a:latin typeface="Arial"/>
                          <a:cs typeface="Arial"/>
                        </a:rPr>
                        <a:t>t</a:t>
                      </a:r>
                      <a:r>
                        <a:rPr sz="1800" spc="-10" dirty="0">
                          <a:latin typeface="Arial"/>
                          <a:cs typeface="Arial"/>
                        </a:rPr>
                        <a:t>h</a:t>
                      </a:r>
                      <a:r>
                        <a:rPr sz="1800" dirty="0">
                          <a:latin typeface="Arial"/>
                          <a:cs typeface="Arial"/>
                        </a:rPr>
                        <a:t>e</a:t>
                      </a:r>
                      <a:r>
                        <a:rPr sz="1800" spc="-5" dirty="0">
                          <a:latin typeface="Arial"/>
                          <a:cs typeface="Arial"/>
                        </a:rPr>
                        <a:t> </a:t>
                      </a:r>
                      <a:r>
                        <a:rPr sz="1800" dirty="0">
                          <a:latin typeface="Arial"/>
                          <a:cs typeface="Arial"/>
                        </a:rPr>
                        <a:t>r</a:t>
                      </a:r>
                      <a:r>
                        <a:rPr sz="1800" spc="-10" dirty="0">
                          <a:latin typeface="Arial"/>
                          <a:cs typeface="Arial"/>
                        </a:rPr>
                        <a:t>ang</a:t>
                      </a:r>
                      <a:r>
                        <a:rPr sz="1800" dirty="0">
                          <a:latin typeface="Arial"/>
                          <a:cs typeface="Arial"/>
                        </a:rPr>
                        <a:t>e</a:t>
                      </a:r>
                      <a:r>
                        <a:rPr sz="1800" spc="10" dirty="0">
                          <a:latin typeface="Arial"/>
                          <a:cs typeface="Arial"/>
                        </a:rPr>
                        <a:t> </a:t>
                      </a:r>
                      <a:r>
                        <a:rPr sz="1800" spc="-10" dirty="0">
                          <a:latin typeface="Arial"/>
                          <a:cs typeface="Arial"/>
                        </a:rPr>
                        <a:t>a</a:t>
                      </a:r>
                      <a:r>
                        <a:rPr sz="1800" dirty="0">
                          <a:latin typeface="Arial"/>
                          <a:cs typeface="Arial"/>
                        </a:rPr>
                        <a:t>re</a:t>
                      </a:r>
                      <a:r>
                        <a:rPr sz="1800" spc="10" dirty="0">
                          <a:latin typeface="Arial"/>
                          <a:cs typeface="Arial"/>
                        </a:rPr>
                        <a:t> </a:t>
                      </a:r>
                      <a:r>
                        <a:rPr sz="1800" dirty="0">
                          <a:latin typeface="Arial"/>
                          <a:cs typeface="Arial"/>
                        </a:rPr>
                        <a:t>c</a:t>
                      </a:r>
                      <a:r>
                        <a:rPr sz="1800" spc="-10" dirty="0">
                          <a:latin typeface="Arial"/>
                          <a:cs typeface="Arial"/>
                        </a:rPr>
                        <a:t>on</a:t>
                      </a:r>
                      <a:r>
                        <a:rPr sz="1800" dirty="0">
                          <a:latin typeface="Arial"/>
                          <a:cs typeface="Arial"/>
                        </a:rPr>
                        <a:t>s</a:t>
                      </a:r>
                      <a:r>
                        <a:rPr sz="1800" spc="-5" dirty="0">
                          <a:latin typeface="Arial"/>
                          <a:cs typeface="Arial"/>
                        </a:rPr>
                        <a:t>i</a:t>
                      </a:r>
                      <a:r>
                        <a:rPr sz="1800" spc="-10" dirty="0">
                          <a:latin typeface="Arial"/>
                          <a:cs typeface="Arial"/>
                        </a:rPr>
                        <a:t>de</a:t>
                      </a:r>
                      <a:r>
                        <a:rPr sz="1800" dirty="0">
                          <a:latin typeface="Arial"/>
                          <a:cs typeface="Arial"/>
                        </a:rPr>
                        <a:t>r</a:t>
                      </a:r>
                      <a:r>
                        <a:rPr sz="1800" spc="-10" dirty="0">
                          <a:latin typeface="Arial"/>
                          <a:cs typeface="Arial"/>
                        </a:rPr>
                        <a:t>e</a:t>
                      </a:r>
                      <a:r>
                        <a:rPr sz="1800" dirty="0">
                          <a:latin typeface="Arial"/>
                          <a:cs typeface="Arial"/>
                        </a:rPr>
                        <a:t>d</a:t>
                      </a:r>
                      <a:r>
                        <a:rPr sz="1800" spc="20" dirty="0">
                          <a:latin typeface="Arial"/>
                          <a:cs typeface="Arial"/>
                        </a:rPr>
                        <a:t> </a:t>
                      </a:r>
                      <a:r>
                        <a:rPr sz="1800" dirty="0">
                          <a:latin typeface="Arial"/>
                          <a:cs typeface="Arial"/>
                        </a:rPr>
                        <a:t>r</a:t>
                      </a:r>
                      <a:r>
                        <a:rPr sz="1800" spc="-10" dirty="0">
                          <a:latin typeface="Arial"/>
                          <a:cs typeface="Arial"/>
                        </a:rPr>
                        <a:t>ea</a:t>
                      </a:r>
                      <a:r>
                        <a:rPr sz="1800" dirty="0">
                          <a:latin typeface="Arial"/>
                          <a:cs typeface="Arial"/>
                        </a:rPr>
                        <a:t>s</a:t>
                      </a:r>
                      <a:r>
                        <a:rPr sz="1800" spc="-10" dirty="0">
                          <a:latin typeface="Arial"/>
                          <a:cs typeface="Arial"/>
                        </a:rPr>
                        <a:t>onab</a:t>
                      </a:r>
                      <a:r>
                        <a:rPr sz="1800" spc="-5" dirty="0">
                          <a:latin typeface="Arial"/>
                          <a:cs typeface="Arial"/>
                        </a:rPr>
                        <a:t>l</a:t>
                      </a:r>
                      <a:r>
                        <a:rPr sz="1800" dirty="0">
                          <a:latin typeface="Arial"/>
                          <a:cs typeface="Arial"/>
                        </a:rPr>
                        <a:t>e (A</a:t>
                      </a:r>
                      <a:r>
                        <a:rPr sz="1800" spc="-5" dirty="0">
                          <a:latin typeface="Arial"/>
                          <a:cs typeface="Arial"/>
                        </a:rPr>
                        <a:t>U</a:t>
                      </a:r>
                      <a:r>
                        <a:rPr sz="1800" dirty="0">
                          <a:latin typeface="Arial"/>
                          <a:cs typeface="Arial"/>
                        </a:rPr>
                        <a:t>-C </a:t>
                      </a:r>
                      <a:r>
                        <a:rPr sz="1800" spc="-10" dirty="0">
                          <a:latin typeface="Arial"/>
                          <a:cs typeface="Arial"/>
                        </a:rPr>
                        <a:t>540</a:t>
                      </a:r>
                      <a:r>
                        <a:rPr sz="1800" dirty="0">
                          <a:latin typeface="Arial"/>
                          <a:cs typeface="Arial"/>
                        </a:rPr>
                        <a:t>.</a:t>
                      </a:r>
                      <a:r>
                        <a:rPr sz="1800" spc="-10" dirty="0">
                          <a:latin typeface="Arial"/>
                          <a:cs typeface="Arial"/>
                        </a:rPr>
                        <a:t>13</a:t>
                      </a:r>
                      <a:r>
                        <a:rPr sz="1800" dirty="0" smtClean="0">
                          <a:latin typeface="Arial"/>
                          <a:cs typeface="Arial"/>
                        </a:rPr>
                        <a:t>)</a:t>
                      </a:r>
                      <a:endParaRPr sz="1800" dirty="0">
                        <a:latin typeface="Arial"/>
                        <a:cs typeface="Arial"/>
                      </a:endParaRPr>
                    </a:p>
                  </a:txBody>
                  <a:tcPr marL="0" marR="0" marT="0" marB="0">
                    <a:lnL w="12192">
                      <a:solidFill>
                        <a:srgbClr val="00338D"/>
                      </a:solidFill>
                      <a:prstDash val="solid"/>
                    </a:lnL>
                    <a:lnR w="12192">
                      <a:solidFill>
                        <a:srgbClr val="00338D"/>
                      </a:solidFill>
                      <a:prstDash val="solid"/>
                    </a:lnR>
                    <a:lnT w="12192">
                      <a:solidFill>
                        <a:srgbClr val="00338D"/>
                      </a:solidFill>
                      <a:prstDash val="solid"/>
                    </a:lnT>
                    <a:lnB w="12192">
                      <a:solidFill>
                        <a:srgbClr val="00338D"/>
                      </a:solidFill>
                      <a:prstDash val="solid"/>
                    </a:lnB>
                  </a:tcPr>
                </a:tc>
                <a:tc rowSpan="2" hMerge="1">
                  <a:txBody>
                    <a:bodyPr/>
                    <a:lstStyle/>
                    <a:p>
                      <a:endParaRPr/>
                    </a:p>
                  </a:txBody>
                  <a:tcPr marL="0" marR="0" marT="0" marB="0"/>
                </a:tc>
              </a:tr>
              <a:tr h="378002">
                <a:tc vMerge="1">
                  <a:txBody>
                    <a:bodyPr/>
                    <a:lstStyle/>
                    <a:p>
                      <a:endParaRPr/>
                    </a:p>
                  </a:txBody>
                  <a:tcPr marL="0" marR="0" marT="0" marB="0">
                    <a:lnR w="12191">
                      <a:solidFill>
                        <a:srgbClr val="00338D"/>
                      </a:solidFill>
                      <a:prstDash val="solid"/>
                    </a:lnR>
                  </a:tcPr>
                </a:tc>
                <a:tc>
                  <a:txBody>
                    <a:bodyPr/>
                    <a:lstStyle/>
                    <a:p>
                      <a:endParaRPr sz="1800">
                        <a:latin typeface="Arial"/>
                        <a:cs typeface="Arial"/>
                      </a:endParaRPr>
                    </a:p>
                  </a:txBody>
                  <a:tcPr marL="0" marR="0" marT="0" marB="0">
                    <a:lnL w="12191">
                      <a:solidFill>
                        <a:srgbClr val="00338D"/>
                      </a:solidFill>
                      <a:prstDash val="solid"/>
                    </a:lnL>
                    <a:lnR w="12192">
                      <a:solidFill>
                        <a:srgbClr val="00338D"/>
                      </a:solidFill>
                      <a:prstDash val="solid"/>
                    </a:lnR>
                    <a:lnT w="12192">
                      <a:solidFill>
                        <a:srgbClr val="00338D"/>
                      </a:solidFill>
                      <a:prstDash val="solid"/>
                    </a:lnT>
                  </a:tcPr>
                </a:tc>
                <a:tc gridSpan="2" vMerge="1">
                  <a:txBody>
                    <a:bodyPr/>
                    <a:lstStyle/>
                    <a:p>
                      <a:endParaRPr/>
                    </a:p>
                  </a:txBody>
                  <a:tcPr marL="0" marR="0" marT="0" marB="0">
                    <a:lnL w="12192">
                      <a:solidFill>
                        <a:srgbClr val="00338D"/>
                      </a:solidFill>
                      <a:prstDash val="solid"/>
                    </a:lnL>
                    <a:lnR w="12192">
                      <a:solidFill>
                        <a:srgbClr val="00338D"/>
                      </a:solidFill>
                      <a:prstDash val="solid"/>
                    </a:lnR>
                    <a:lnT w="12192">
                      <a:solidFill>
                        <a:srgbClr val="00338D"/>
                      </a:solidFill>
                      <a:prstDash val="solid"/>
                    </a:lnT>
                    <a:lnB w="12192">
                      <a:solidFill>
                        <a:srgbClr val="00338D"/>
                      </a:solidFill>
                      <a:prstDash val="solid"/>
                    </a:lnB>
                  </a:tcPr>
                </a:tc>
                <a:tc hMerge="1" vMerge="1">
                  <a:txBody>
                    <a:bodyPr/>
                    <a:lstStyle/>
                    <a:p>
                      <a:endParaRPr/>
                    </a:p>
                  </a:txBody>
                  <a:tcPr marL="0" marR="0" marT="0" marB="0"/>
                </a:tc>
              </a:tr>
              <a:tr h="175259">
                <a:tc vMerge="1">
                  <a:txBody>
                    <a:bodyPr/>
                    <a:lstStyle/>
                    <a:p>
                      <a:endParaRPr/>
                    </a:p>
                  </a:txBody>
                  <a:tcPr marL="0" marR="0" marT="0" marB="0">
                    <a:lnR w="12191">
                      <a:solidFill>
                        <a:srgbClr val="00338D"/>
                      </a:solidFill>
                      <a:prstDash val="solid"/>
                    </a:lnR>
                  </a:tcPr>
                </a:tc>
                <a:tc gridSpan="3">
                  <a:txBody>
                    <a:bodyPr/>
                    <a:lstStyle/>
                    <a:p>
                      <a:endParaRPr sz="1800">
                        <a:latin typeface="Arial"/>
                        <a:cs typeface="Arial"/>
                      </a:endParaRPr>
                    </a:p>
                  </a:txBody>
                  <a:tcPr marL="0" marR="0" marT="0" marB="0">
                    <a:lnL w="12191">
                      <a:solidFill>
                        <a:srgbClr val="00338D"/>
                      </a:solidFill>
                      <a:prstDash val="solid"/>
                    </a:lnL>
                    <a:lnB w="12192">
                      <a:solidFill>
                        <a:srgbClr val="00338D"/>
                      </a:solidFill>
                      <a:prstDash val="solid"/>
                    </a:lnB>
                  </a:tcPr>
                </a:tc>
                <a:tc hMerge="1">
                  <a:txBody>
                    <a:bodyPr/>
                    <a:lstStyle/>
                    <a:p>
                      <a:endParaRPr/>
                    </a:p>
                  </a:txBody>
                  <a:tcPr marL="0" marR="0" marT="0" marB="0"/>
                </a:tc>
                <a:tc hMerge="1">
                  <a:txBody>
                    <a:bodyPr/>
                    <a:lstStyle/>
                    <a:p>
                      <a:endParaRPr/>
                    </a:p>
                  </a:txBody>
                  <a:tcPr marL="0" marR="0" marT="0" marB="0"/>
                </a:tc>
              </a:tr>
              <a:tr h="464819">
                <a:tc vMerge="1">
                  <a:txBody>
                    <a:bodyPr/>
                    <a:lstStyle/>
                    <a:p>
                      <a:endParaRPr/>
                    </a:p>
                  </a:txBody>
                  <a:tcPr marL="0" marR="0" marT="0" marB="0">
                    <a:lnR w="12191">
                      <a:solidFill>
                        <a:srgbClr val="00338D"/>
                      </a:solidFill>
                      <a:prstDash val="solid"/>
                    </a:lnR>
                  </a:tcPr>
                </a:tc>
                <a:tc>
                  <a:txBody>
                    <a:bodyPr/>
                    <a:lstStyle/>
                    <a:p>
                      <a:endParaRPr sz="1800">
                        <a:latin typeface="Arial"/>
                        <a:cs typeface="Arial"/>
                      </a:endParaRPr>
                    </a:p>
                  </a:txBody>
                  <a:tcPr marL="0" marR="0" marT="0" marB="0">
                    <a:lnL w="12191">
                      <a:solidFill>
                        <a:srgbClr val="00338D"/>
                      </a:solidFill>
                      <a:prstDash val="solid"/>
                    </a:lnL>
                    <a:lnR w="12192">
                      <a:solidFill>
                        <a:srgbClr val="00338D"/>
                      </a:solidFill>
                      <a:prstDash val="solid"/>
                    </a:lnR>
                    <a:lnT w="12192" cap="flat" cmpd="sng" algn="ctr">
                      <a:solidFill>
                        <a:srgbClr val="00338D"/>
                      </a:solidFill>
                      <a:prstDash val="solid"/>
                      <a:round/>
                      <a:headEnd type="none" w="med" len="med"/>
                      <a:tailEnd type="none" w="med" len="med"/>
                    </a:lnT>
                    <a:lnB w="12192">
                      <a:solidFill>
                        <a:srgbClr val="00338D"/>
                      </a:solidFill>
                      <a:prstDash val="solid"/>
                    </a:lnB>
                  </a:tcPr>
                </a:tc>
                <a:tc rowSpan="2" gridSpan="2">
                  <a:txBody>
                    <a:bodyPr/>
                    <a:lstStyle/>
                    <a:p>
                      <a:pPr marL="641985" marR="130175" indent="-506095">
                        <a:lnSpc>
                          <a:spcPts val="1939"/>
                        </a:lnSpc>
                      </a:pPr>
                      <a:r>
                        <a:rPr sz="1800" spc="-5" dirty="0">
                          <a:latin typeface="Arial"/>
                          <a:cs typeface="Arial"/>
                        </a:rPr>
                        <a:t>P</a:t>
                      </a:r>
                      <a:r>
                        <a:rPr sz="1800" spc="-10" dirty="0">
                          <a:latin typeface="Arial"/>
                          <a:cs typeface="Arial"/>
                        </a:rPr>
                        <a:t>e</a:t>
                      </a:r>
                      <a:r>
                        <a:rPr sz="1800" dirty="0">
                          <a:latin typeface="Arial"/>
                          <a:cs typeface="Arial"/>
                        </a:rPr>
                        <a:t>rf</a:t>
                      </a:r>
                      <a:r>
                        <a:rPr sz="1800" spc="-10" dirty="0">
                          <a:latin typeface="Arial"/>
                          <a:cs typeface="Arial"/>
                        </a:rPr>
                        <a:t>o</a:t>
                      </a:r>
                      <a:r>
                        <a:rPr sz="1800" dirty="0">
                          <a:latin typeface="Arial"/>
                          <a:cs typeface="Arial"/>
                        </a:rPr>
                        <a:t>rm s</a:t>
                      </a:r>
                      <a:r>
                        <a:rPr sz="1800" spc="-10" dirty="0">
                          <a:latin typeface="Arial"/>
                          <a:cs typeface="Arial"/>
                        </a:rPr>
                        <a:t>u</a:t>
                      </a:r>
                      <a:r>
                        <a:rPr sz="1800" spc="-35" dirty="0">
                          <a:latin typeface="Arial"/>
                          <a:cs typeface="Arial"/>
                        </a:rPr>
                        <a:t>f</a:t>
                      </a:r>
                      <a:r>
                        <a:rPr sz="1800" dirty="0">
                          <a:latin typeface="Arial"/>
                          <a:cs typeface="Arial"/>
                        </a:rPr>
                        <a:t>f</a:t>
                      </a:r>
                      <a:r>
                        <a:rPr sz="1800" spc="-5" dirty="0">
                          <a:latin typeface="Arial"/>
                          <a:cs typeface="Arial"/>
                        </a:rPr>
                        <a:t>i</a:t>
                      </a:r>
                      <a:r>
                        <a:rPr sz="1800" dirty="0">
                          <a:latin typeface="Arial"/>
                          <a:cs typeface="Arial"/>
                        </a:rPr>
                        <a:t>c</a:t>
                      </a:r>
                      <a:r>
                        <a:rPr sz="1800" spc="-5" dirty="0">
                          <a:latin typeface="Arial"/>
                          <a:cs typeface="Arial"/>
                        </a:rPr>
                        <a:t>i</a:t>
                      </a:r>
                      <a:r>
                        <a:rPr sz="1800" spc="-10" dirty="0">
                          <a:latin typeface="Arial"/>
                          <a:cs typeface="Arial"/>
                        </a:rPr>
                        <a:t>en</a:t>
                      </a:r>
                      <a:r>
                        <a:rPr sz="1800" dirty="0">
                          <a:latin typeface="Arial"/>
                          <a:cs typeface="Arial"/>
                        </a:rPr>
                        <a:t>t</a:t>
                      </a:r>
                      <a:r>
                        <a:rPr sz="1800" spc="15" dirty="0">
                          <a:latin typeface="Arial"/>
                          <a:cs typeface="Arial"/>
                        </a:rPr>
                        <a:t> </a:t>
                      </a:r>
                      <a:r>
                        <a:rPr sz="1800" spc="-10" dirty="0">
                          <a:latin typeface="Arial"/>
                          <a:cs typeface="Arial"/>
                        </a:rPr>
                        <a:t>p</a:t>
                      </a:r>
                      <a:r>
                        <a:rPr sz="1800" dirty="0">
                          <a:latin typeface="Arial"/>
                          <a:cs typeface="Arial"/>
                        </a:rPr>
                        <a:t>r</a:t>
                      </a:r>
                      <a:r>
                        <a:rPr sz="1800" spc="-10" dirty="0">
                          <a:latin typeface="Arial"/>
                          <a:cs typeface="Arial"/>
                        </a:rPr>
                        <a:t>o</a:t>
                      </a:r>
                      <a:r>
                        <a:rPr sz="1800" dirty="0">
                          <a:latin typeface="Arial"/>
                          <a:cs typeface="Arial"/>
                        </a:rPr>
                        <a:t>c</a:t>
                      </a:r>
                      <a:r>
                        <a:rPr sz="1800" spc="-10" dirty="0">
                          <a:latin typeface="Arial"/>
                          <a:cs typeface="Arial"/>
                        </a:rPr>
                        <a:t>edu</a:t>
                      </a:r>
                      <a:r>
                        <a:rPr sz="1800" dirty="0">
                          <a:latin typeface="Arial"/>
                          <a:cs typeface="Arial"/>
                        </a:rPr>
                        <a:t>r</a:t>
                      </a:r>
                      <a:r>
                        <a:rPr sz="1800" spc="-10" dirty="0">
                          <a:latin typeface="Arial"/>
                          <a:cs typeface="Arial"/>
                        </a:rPr>
                        <a:t>e</a:t>
                      </a:r>
                      <a:r>
                        <a:rPr sz="1800" dirty="0">
                          <a:latin typeface="Arial"/>
                          <a:cs typeface="Arial"/>
                        </a:rPr>
                        <a:t>s</a:t>
                      </a:r>
                      <a:r>
                        <a:rPr sz="1800" spc="15" dirty="0">
                          <a:latin typeface="Arial"/>
                          <a:cs typeface="Arial"/>
                        </a:rPr>
                        <a:t> </a:t>
                      </a:r>
                      <a:r>
                        <a:rPr sz="1800" dirty="0">
                          <a:latin typeface="Arial"/>
                          <a:cs typeface="Arial"/>
                        </a:rPr>
                        <a:t>to</a:t>
                      </a:r>
                      <a:r>
                        <a:rPr sz="1800" spc="-5" dirty="0">
                          <a:latin typeface="Arial"/>
                          <a:cs typeface="Arial"/>
                        </a:rPr>
                        <a:t> </a:t>
                      </a:r>
                      <a:r>
                        <a:rPr sz="1800" spc="-10" dirty="0">
                          <a:latin typeface="Arial"/>
                          <a:cs typeface="Arial"/>
                        </a:rPr>
                        <a:t>de</a:t>
                      </a:r>
                      <a:r>
                        <a:rPr sz="1800" dirty="0">
                          <a:latin typeface="Arial"/>
                          <a:cs typeface="Arial"/>
                        </a:rPr>
                        <a:t>m</a:t>
                      </a:r>
                      <a:r>
                        <a:rPr sz="1800" spc="-10" dirty="0">
                          <a:latin typeface="Arial"/>
                          <a:cs typeface="Arial"/>
                        </a:rPr>
                        <a:t>on</a:t>
                      </a:r>
                      <a:r>
                        <a:rPr sz="1800" dirty="0">
                          <a:latin typeface="Arial"/>
                          <a:cs typeface="Arial"/>
                        </a:rPr>
                        <a:t>str</a:t>
                      </a:r>
                      <a:r>
                        <a:rPr sz="1800" spc="-10" dirty="0">
                          <a:latin typeface="Arial"/>
                          <a:cs typeface="Arial"/>
                        </a:rPr>
                        <a:t>a</a:t>
                      </a:r>
                      <a:r>
                        <a:rPr sz="1800" dirty="0">
                          <a:latin typeface="Arial"/>
                          <a:cs typeface="Arial"/>
                        </a:rPr>
                        <a:t>te</a:t>
                      </a:r>
                      <a:r>
                        <a:rPr sz="1800" spc="10" dirty="0">
                          <a:latin typeface="Arial"/>
                          <a:cs typeface="Arial"/>
                        </a:rPr>
                        <a:t> </a:t>
                      </a:r>
                      <a:r>
                        <a:rPr sz="1800" dirty="0">
                          <a:latin typeface="Arial"/>
                          <a:cs typeface="Arial"/>
                        </a:rPr>
                        <a:t>t</a:t>
                      </a:r>
                      <a:r>
                        <a:rPr sz="1800" spc="-10" dirty="0">
                          <a:latin typeface="Arial"/>
                          <a:cs typeface="Arial"/>
                        </a:rPr>
                        <a:t>ha</a:t>
                      </a:r>
                      <a:r>
                        <a:rPr sz="1800" dirty="0">
                          <a:latin typeface="Arial"/>
                          <a:cs typeface="Arial"/>
                        </a:rPr>
                        <a:t>t</a:t>
                      </a:r>
                      <a:r>
                        <a:rPr sz="1800" spc="5" dirty="0">
                          <a:latin typeface="Arial"/>
                          <a:cs typeface="Arial"/>
                        </a:rPr>
                        <a:t> </a:t>
                      </a:r>
                      <a:r>
                        <a:rPr sz="1800" spc="-5" dirty="0">
                          <a:latin typeface="Arial"/>
                          <a:cs typeface="Arial"/>
                        </a:rPr>
                        <a:t>l</a:t>
                      </a:r>
                      <a:r>
                        <a:rPr sz="1800" spc="-10" dirty="0">
                          <a:latin typeface="Arial"/>
                          <a:cs typeface="Arial"/>
                        </a:rPr>
                        <a:t>o</a:t>
                      </a:r>
                      <a:r>
                        <a:rPr sz="1800" dirty="0">
                          <a:latin typeface="Arial"/>
                          <a:cs typeface="Arial"/>
                        </a:rPr>
                        <a:t>w </a:t>
                      </a:r>
                      <a:r>
                        <a:rPr sz="1800" spc="-10" dirty="0">
                          <a:latin typeface="Arial"/>
                          <a:cs typeface="Arial"/>
                        </a:rPr>
                        <a:t>and h</a:t>
                      </a:r>
                      <a:r>
                        <a:rPr sz="1800" spc="-5" dirty="0">
                          <a:latin typeface="Arial"/>
                          <a:cs typeface="Arial"/>
                        </a:rPr>
                        <a:t>i</a:t>
                      </a:r>
                      <a:r>
                        <a:rPr sz="1800" spc="-10" dirty="0">
                          <a:latin typeface="Arial"/>
                          <a:cs typeface="Arial"/>
                        </a:rPr>
                        <a:t>g</a:t>
                      </a:r>
                      <a:r>
                        <a:rPr sz="1800" dirty="0">
                          <a:latin typeface="Arial"/>
                          <a:cs typeface="Arial"/>
                        </a:rPr>
                        <a:t>h</a:t>
                      </a:r>
                      <a:r>
                        <a:rPr sz="1800" spc="10" dirty="0">
                          <a:latin typeface="Arial"/>
                          <a:cs typeface="Arial"/>
                        </a:rPr>
                        <a:t> </a:t>
                      </a:r>
                      <a:r>
                        <a:rPr sz="1800" spc="-10" dirty="0">
                          <a:latin typeface="Arial"/>
                          <a:cs typeface="Arial"/>
                        </a:rPr>
                        <a:t>end</a:t>
                      </a:r>
                      <a:r>
                        <a:rPr sz="1800" dirty="0">
                          <a:latin typeface="Arial"/>
                          <a:cs typeface="Arial"/>
                        </a:rPr>
                        <a:t>s</a:t>
                      </a:r>
                      <a:r>
                        <a:rPr sz="1800" spc="15" dirty="0">
                          <a:latin typeface="Arial"/>
                          <a:cs typeface="Arial"/>
                        </a:rPr>
                        <a:t> </a:t>
                      </a:r>
                      <a:r>
                        <a:rPr sz="1800" spc="-10" dirty="0">
                          <a:latin typeface="Arial"/>
                          <a:cs typeface="Arial"/>
                        </a:rPr>
                        <a:t>o</a:t>
                      </a:r>
                      <a:r>
                        <a:rPr sz="1800" dirty="0">
                          <a:latin typeface="Arial"/>
                          <a:cs typeface="Arial"/>
                        </a:rPr>
                        <a:t>f</a:t>
                      </a:r>
                      <a:r>
                        <a:rPr sz="1800" spc="-5" dirty="0">
                          <a:latin typeface="Arial"/>
                          <a:cs typeface="Arial"/>
                        </a:rPr>
                        <a:t> </a:t>
                      </a:r>
                      <a:r>
                        <a:rPr sz="1800" dirty="0">
                          <a:latin typeface="Arial"/>
                          <a:cs typeface="Arial"/>
                        </a:rPr>
                        <a:t>t</a:t>
                      </a:r>
                      <a:r>
                        <a:rPr sz="1800" spc="-10" dirty="0">
                          <a:latin typeface="Arial"/>
                          <a:cs typeface="Arial"/>
                        </a:rPr>
                        <a:t>h</a:t>
                      </a:r>
                      <a:r>
                        <a:rPr sz="1800" dirty="0">
                          <a:latin typeface="Arial"/>
                          <a:cs typeface="Arial"/>
                        </a:rPr>
                        <a:t>e</a:t>
                      </a:r>
                      <a:r>
                        <a:rPr sz="1800" spc="-5" dirty="0">
                          <a:latin typeface="Arial"/>
                          <a:cs typeface="Arial"/>
                        </a:rPr>
                        <a:t> </a:t>
                      </a:r>
                      <a:r>
                        <a:rPr sz="1800" dirty="0">
                          <a:latin typeface="Arial"/>
                          <a:cs typeface="Arial"/>
                        </a:rPr>
                        <a:t>r</a:t>
                      </a:r>
                      <a:r>
                        <a:rPr sz="1800" spc="-10" dirty="0">
                          <a:latin typeface="Arial"/>
                          <a:cs typeface="Arial"/>
                        </a:rPr>
                        <a:t>ang</a:t>
                      </a:r>
                      <a:r>
                        <a:rPr sz="1800" dirty="0">
                          <a:latin typeface="Arial"/>
                          <a:cs typeface="Arial"/>
                        </a:rPr>
                        <a:t>e</a:t>
                      </a:r>
                      <a:r>
                        <a:rPr sz="1800" spc="10" dirty="0">
                          <a:latin typeface="Arial"/>
                          <a:cs typeface="Arial"/>
                        </a:rPr>
                        <a:t> </a:t>
                      </a:r>
                      <a:r>
                        <a:rPr sz="1800" spc="-10" dirty="0">
                          <a:latin typeface="Arial"/>
                          <a:cs typeface="Arial"/>
                        </a:rPr>
                        <a:t>a</a:t>
                      </a:r>
                      <a:r>
                        <a:rPr sz="1800" dirty="0">
                          <a:latin typeface="Arial"/>
                          <a:cs typeface="Arial"/>
                        </a:rPr>
                        <a:t>re</a:t>
                      </a:r>
                      <a:r>
                        <a:rPr sz="1800" spc="10" dirty="0">
                          <a:latin typeface="Arial"/>
                          <a:cs typeface="Arial"/>
                        </a:rPr>
                        <a:t> </a:t>
                      </a:r>
                      <a:r>
                        <a:rPr sz="1800" dirty="0">
                          <a:latin typeface="Arial"/>
                          <a:cs typeface="Arial"/>
                        </a:rPr>
                        <a:t>r</a:t>
                      </a:r>
                      <a:r>
                        <a:rPr sz="1800" spc="-10" dirty="0">
                          <a:latin typeface="Arial"/>
                          <a:cs typeface="Arial"/>
                        </a:rPr>
                        <a:t>e</a:t>
                      </a:r>
                      <a:r>
                        <a:rPr sz="1800" spc="-5" dirty="0">
                          <a:latin typeface="Arial"/>
                          <a:cs typeface="Arial"/>
                        </a:rPr>
                        <a:t>l</a:t>
                      </a:r>
                      <a:r>
                        <a:rPr sz="1800" spc="-10" dirty="0">
                          <a:latin typeface="Arial"/>
                          <a:cs typeface="Arial"/>
                        </a:rPr>
                        <a:t>e</a:t>
                      </a:r>
                      <a:r>
                        <a:rPr sz="1800" dirty="0">
                          <a:latin typeface="Arial"/>
                          <a:cs typeface="Arial"/>
                        </a:rPr>
                        <a:t>v</a:t>
                      </a:r>
                      <a:r>
                        <a:rPr sz="1800" spc="-10" dirty="0">
                          <a:latin typeface="Arial"/>
                          <a:cs typeface="Arial"/>
                        </a:rPr>
                        <a:t>an</a:t>
                      </a:r>
                      <a:r>
                        <a:rPr sz="1800" dirty="0">
                          <a:latin typeface="Arial"/>
                          <a:cs typeface="Arial"/>
                        </a:rPr>
                        <a:t>t</a:t>
                      </a:r>
                      <a:r>
                        <a:rPr sz="1800" spc="15" dirty="0">
                          <a:latin typeface="Arial"/>
                          <a:cs typeface="Arial"/>
                        </a:rPr>
                        <a:t> </a:t>
                      </a:r>
                      <a:r>
                        <a:rPr sz="1800" spc="-10" dirty="0">
                          <a:latin typeface="Arial"/>
                          <a:cs typeface="Arial"/>
                        </a:rPr>
                        <a:t>an</a:t>
                      </a:r>
                      <a:r>
                        <a:rPr sz="1800" dirty="0">
                          <a:latin typeface="Arial"/>
                          <a:cs typeface="Arial"/>
                        </a:rPr>
                        <a:t>d</a:t>
                      </a:r>
                      <a:r>
                        <a:rPr sz="1800" spc="-5" dirty="0">
                          <a:latin typeface="Arial"/>
                          <a:cs typeface="Arial"/>
                        </a:rPr>
                        <a:t> </a:t>
                      </a:r>
                      <a:r>
                        <a:rPr sz="1800" dirty="0" smtClean="0">
                          <a:latin typeface="Arial"/>
                          <a:cs typeface="Arial"/>
                        </a:rPr>
                        <a:t>r</a:t>
                      </a:r>
                      <a:r>
                        <a:rPr sz="1800" spc="-10" dirty="0" smtClean="0">
                          <a:latin typeface="Arial"/>
                          <a:cs typeface="Arial"/>
                        </a:rPr>
                        <a:t>e</a:t>
                      </a:r>
                      <a:r>
                        <a:rPr sz="1800" spc="-5" dirty="0" smtClean="0">
                          <a:latin typeface="Arial"/>
                          <a:cs typeface="Arial"/>
                        </a:rPr>
                        <a:t>li</a:t>
                      </a:r>
                      <a:r>
                        <a:rPr sz="1800" spc="-10" dirty="0" smtClean="0">
                          <a:latin typeface="Arial"/>
                          <a:cs typeface="Arial"/>
                        </a:rPr>
                        <a:t>ab</a:t>
                      </a:r>
                      <a:r>
                        <a:rPr sz="1800" spc="-5" dirty="0" smtClean="0">
                          <a:latin typeface="Arial"/>
                          <a:cs typeface="Arial"/>
                        </a:rPr>
                        <a:t>l</a:t>
                      </a:r>
                      <a:r>
                        <a:rPr sz="1800" spc="-10" dirty="0" smtClean="0">
                          <a:latin typeface="Arial"/>
                          <a:cs typeface="Arial"/>
                        </a:rPr>
                        <a:t>e</a:t>
                      </a:r>
                      <a:endParaRPr sz="1800" dirty="0">
                        <a:latin typeface="Arial"/>
                        <a:cs typeface="Arial"/>
                      </a:endParaRPr>
                    </a:p>
                  </a:txBody>
                  <a:tcPr marL="0" marR="0" marT="0" marB="0">
                    <a:lnL w="12192">
                      <a:solidFill>
                        <a:srgbClr val="00338D"/>
                      </a:solidFill>
                      <a:prstDash val="solid"/>
                    </a:lnL>
                    <a:lnR w="12192">
                      <a:solidFill>
                        <a:srgbClr val="00338D"/>
                      </a:solidFill>
                      <a:prstDash val="solid"/>
                    </a:lnR>
                    <a:lnT w="12192">
                      <a:solidFill>
                        <a:srgbClr val="00338D"/>
                      </a:solidFill>
                      <a:prstDash val="solid"/>
                    </a:lnT>
                    <a:lnB w="12192">
                      <a:solidFill>
                        <a:srgbClr val="00338D"/>
                      </a:solidFill>
                      <a:prstDash val="solid"/>
                    </a:lnB>
                  </a:tcPr>
                </a:tc>
                <a:tc rowSpan="2" hMerge="1">
                  <a:txBody>
                    <a:bodyPr/>
                    <a:lstStyle/>
                    <a:p>
                      <a:endParaRPr/>
                    </a:p>
                  </a:txBody>
                  <a:tcPr marL="0" marR="0" marT="0" marB="0"/>
                </a:tc>
              </a:tr>
              <a:tr h="348995">
                <a:tc vMerge="1">
                  <a:txBody>
                    <a:bodyPr/>
                    <a:lstStyle/>
                    <a:p>
                      <a:endParaRPr/>
                    </a:p>
                  </a:txBody>
                  <a:tcPr marL="0" marR="0" marT="0" marB="0">
                    <a:lnR w="12191">
                      <a:solidFill>
                        <a:srgbClr val="00338D"/>
                      </a:solidFill>
                      <a:prstDash val="solid"/>
                    </a:lnR>
                  </a:tcPr>
                </a:tc>
                <a:tc>
                  <a:txBody>
                    <a:bodyPr/>
                    <a:lstStyle/>
                    <a:p>
                      <a:endParaRPr sz="1800">
                        <a:latin typeface="Arial"/>
                        <a:cs typeface="Arial"/>
                      </a:endParaRPr>
                    </a:p>
                  </a:txBody>
                  <a:tcPr marL="0" marR="0" marT="0" marB="0">
                    <a:lnL w="12191">
                      <a:solidFill>
                        <a:srgbClr val="00338D"/>
                      </a:solidFill>
                      <a:prstDash val="solid"/>
                    </a:lnL>
                    <a:lnR w="12192">
                      <a:solidFill>
                        <a:srgbClr val="00338D"/>
                      </a:solidFill>
                      <a:prstDash val="solid"/>
                    </a:lnR>
                    <a:lnT w="12192">
                      <a:solidFill>
                        <a:srgbClr val="00338D"/>
                      </a:solidFill>
                      <a:prstDash val="solid"/>
                    </a:lnT>
                  </a:tcPr>
                </a:tc>
                <a:tc gridSpan="2" vMerge="1">
                  <a:txBody>
                    <a:bodyPr/>
                    <a:lstStyle/>
                    <a:p>
                      <a:endParaRPr/>
                    </a:p>
                  </a:txBody>
                  <a:tcPr marL="0" marR="0" marT="0" marB="0">
                    <a:lnL w="12192">
                      <a:solidFill>
                        <a:srgbClr val="00338D"/>
                      </a:solidFill>
                      <a:prstDash val="solid"/>
                    </a:lnL>
                    <a:lnR w="12192">
                      <a:solidFill>
                        <a:srgbClr val="00338D"/>
                      </a:solidFill>
                      <a:prstDash val="solid"/>
                    </a:lnR>
                    <a:lnT w="12192">
                      <a:solidFill>
                        <a:srgbClr val="00338D"/>
                      </a:solidFill>
                      <a:prstDash val="solid"/>
                    </a:lnT>
                    <a:lnB w="12192">
                      <a:solidFill>
                        <a:srgbClr val="00338D"/>
                      </a:solidFill>
                      <a:prstDash val="solid"/>
                    </a:lnB>
                  </a:tcPr>
                </a:tc>
                <a:tc hMerge="1" vMerge="1">
                  <a:txBody>
                    <a:bodyPr/>
                    <a:lstStyle/>
                    <a:p>
                      <a:endParaRPr/>
                    </a:p>
                  </a:txBody>
                  <a:tcPr marL="0" marR="0" marT="0" marB="0"/>
                </a:tc>
              </a:tr>
              <a:tr h="231648">
                <a:tc vMerge="1">
                  <a:txBody>
                    <a:bodyPr/>
                    <a:lstStyle/>
                    <a:p>
                      <a:endParaRPr/>
                    </a:p>
                  </a:txBody>
                  <a:tcPr marL="0" marR="0" marT="0" marB="0">
                    <a:lnR w="12191">
                      <a:solidFill>
                        <a:srgbClr val="00338D"/>
                      </a:solidFill>
                      <a:prstDash val="solid"/>
                    </a:lnR>
                  </a:tcPr>
                </a:tc>
                <a:tc gridSpan="3">
                  <a:txBody>
                    <a:bodyPr/>
                    <a:lstStyle/>
                    <a:p>
                      <a:endParaRPr sz="1800">
                        <a:latin typeface="Arial"/>
                        <a:cs typeface="Arial"/>
                      </a:endParaRPr>
                    </a:p>
                  </a:txBody>
                  <a:tcPr marL="0" marR="0" marT="0" marB="0">
                    <a:lnL w="12191">
                      <a:solidFill>
                        <a:srgbClr val="00338D"/>
                      </a:solidFill>
                      <a:prstDash val="solid"/>
                    </a:lnL>
                    <a:lnB w="12192">
                      <a:solidFill>
                        <a:srgbClr val="00338D"/>
                      </a:solidFill>
                      <a:prstDash val="solid"/>
                    </a:lnB>
                  </a:tcPr>
                </a:tc>
                <a:tc hMerge="1">
                  <a:txBody>
                    <a:bodyPr/>
                    <a:lstStyle/>
                    <a:p>
                      <a:endParaRPr/>
                    </a:p>
                  </a:txBody>
                  <a:tcPr marL="0" marR="0" marT="0" marB="0"/>
                </a:tc>
                <a:tc hMerge="1">
                  <a:txBody>
                    <a:bodyPr/>
                    <a:lstStyle/>
                    <a:p>
                      <a:endParaRPr/>
                    </a:p>
                  </a:txBody>
                  <a:tcPr marL="0" marR="0" marT="0" marB="0"/>
                </a:tc>
              </a:tr>
              <a:tr h="333806">
                <a:tc vMerge="1">
                  <a:txBody>
                    <a:bodyPr/>
                    <a:lstStyle/>
                    <a:p>
                      <a:endParaRPr/>
                    </a:p>
                  </a:txBody>
                  <a:tcPr marL="0" marR="0" marT="0" marB="0">
                    <a:lnR w="12191">
                      <a:solidFill>
                        <a:srgbClr val="00338D"/>
                      </a:solidFill>
                      <a:prstDash val="solid"/>
                    </a:lnR>
                  </a:tcPr>
                </a:tc>
                <a:tc>
                  <a:txBody>
                    <a:bodyPr/>
                    <a:lstStyle/>
                    <a:p>
                      <a:endParaRPr sz="1800">
                        <a:latin typeface="Arial"/>
                        <a:cs typeface="Arial"/>
                      </a:endParaRPr>
                    </a:p>
                  </a:txBody>
                  <a:tcPr marL="0" marR="0" marT="0" marB="0">
                    <a:lnL w="12191">
                      <a:solidFill>
                        <a:srgbClr val="00338D"/>
                      </a:solidFill>
                      <a:prstDash val="solid"/>
                    </a:lnL>
                    <a:lnR w="12192">
                      <a:solidFill>
                        <a:srgbClr val="00338D"/>
                      </a:solidFill>
                      <a:prstDash val="solid"/>
                    </a:lnR>
                    <a:lnT w="12192" cap="flat" cmpd="sng" algn="ctr">
                      <a:solidFill>
                        <a:srgbClr val="00338D"/>
                      </a:solidFill>
                      <a:prstDash val="solid"/>
                      <a:round/>
                      <a:headEnd type="none" w="med" len="med"/>
                      <a:tailEnd type="none" w="med" len="med"/>
                    </a:lnT>
                    <a:lnB w="12191">
                      <a:solidFill>
                        <a:srgbClr val="00338D"/>
                      </a:solidFill>
                      <a:prstDash val="solid"/>
                    </a:lnB>
                  </a:tcPr>
                </a:tc>
                <a:tc rowSpan="2" gridSpan="2">
                  <a:txBody>
                    <a:bodyPr/>
                    <a:lstStyle/>
                    <a:p>
                      <a:pPr marL="913130" marR="84455" indent="-824865">
                        <a:lnSpc>
                          <a:spcPts val="1939"/>
                        </a:lnSpc>
                      </a:pPr>
                      <a:r>
                        <a:rPr sz="1800" spc="-5" dirty="0">
                          <a:latin typeface="Arial"/>
                          <a:cs typeface="Arial"/>
                        </a:rPr>
                        <a:t>C</a:t>
                      </a:r>
                      <a:r>
                        <a:rPr sz="1800" spc="-10" dirty="0">
                          <a:latin typeface="Arial"/>
                          <a:cs typeface="Arial"/>
                        </a:rPr>
                        <a:t>on</a:t>
                      </a:r>
                      <a:r>
                        <a:rPr sz="1800" dirty="0">
                          <a:latin typeface="Arial"/>
                          <a:cs typeface="Arial"/>
                        </a:rPr>
                        <a:t>s</a:t>
                      </a:r>
                      <a:r>
                        <a:rPr sz="1800" spc="-5" dirty="0">
                          <a:latin typeface="Arial"/>
                          <a:cs typeface="Arial"/>
                        </a:rPr>
                        <a:t>i</a:t>
                      </a:r>
                      <a:r>
                        <a:rPr sz="1800" spc="-10" dirty="0">
                          <a:latin typeface="Arial"/>
                          <a:cs typeface="Arial"/>
                        </a:rPr>
                        <a:t>de</a:t>
                      </a:r>
                      <a:r>
                        <a:rPr sz="1800" dirty="0">
                          <a:latin typeface="Arial"/>
                          <a:cs typeface="Arial"/>
                        </a:rPr>
                        <a:t>r</a:t>
                      </a:r>
                      <a:r>
                        <a:rPr sz="1800" spc="25" dirty="0">
                          <a:latin typeface="Arial"/>
                          <a:cs typeface="Arial"/>
                        </a:rPr>
                        <a:t> </a:t>
                      </a:r>
                      <a:r>
                        <a:rPr sz="1800" dirty="0">
                          <a:latin typeface="Arial"/>
                          <a:cs typeface="Arial"/>
                        </a:rPr>
                        <a:t>t</a:t>
                      </a:r>
                      <a:r>
                        <a:rPr sz="1800" spc="-10" dirty="0">
                          <a:latin typeface="Arial"/>
                          <a:cs typeface="Arial"/>
                        </a:rPr>
                        <a:t>h</a:t>
                      </a:r>
                      <a:r>
                        <a:rPr sz="1800" dirty="0">
                          <a:latin typeface="Arial"/>
                          <a:cs typeface="Arial"/>
                        </a:rPr>
                        <a:t>e</a:t>
                      </a:r>
                      <a:r>
                        <a:rPr sz="1800" spc="-5" dirty="0">
                          <a:latin typeface="Arial"/>
                          <a:cs typeface="Arial"/>
                        </a:rPr>
                        <a:t> </a:t>
                      </a:r>
                      <a:r>
                        <a:rPr sz="1800" spc="-10" dirty="0">
                          <a:latin typeface="Arial"/>
                          <a:cs typeface="Arial"/>
                        </a:rPr>
                        <a:t>nee</a:t>
                      </a:r>
                      <a:r>
                        <a:rPr sz="1800" dirty="0">
                          <a:latin typeface="Arial"/>
                          <a:cs typeface="Arial"/>
                        </a:rPr>
                        <a:t>d</a:t>
                      </a:r>
                      <a:r>
                        <a:rPr sz="1800" spc="10" dirty="0">
                          <a:latin typeface="Arial"/>
                          <a:cs typeface="Arial"/>
                        </a:rPr>
                        <a:t> </a:t>
                      </a:r>
                      <a:r>
                        <a:rPr sz="1800" dirty="0">
                          <a:latin typeface="Arial"/>
                          <a:cs typeface="Arial"/>
                        </a:rPr>
                        <a:t>to</a:t>
                      </a:r>
                      <a:r>
                        <a:rPr sz="1800" spc="-15" dirty="0">
                          <a:latin typeface="Arial"/>
                          <a:cs typeface="Arial"/>
                        </a:rPr>
                        <a:t> </a:t>
                      </a:r>
                      <a:r>
                        <a:rPr sz="1800" spc="-10" dirty="0">
                          <a:latin typeface="Arial"/>
                          <a:cs typeface="Arial"/>
                        </a:rPr>
                        <a:t>e</a:t>
                      </a:r>
                      <a:r>
                        <a:rPr sz="1800" spc="-15" dirty="0">
                          <a:latin typeface="Arial"/>
                          <a:cs typeface="Arial"/>
                        </a:rPr>
                        <a:t>x</a:t>
                      </a:r>
                      <a:r>
                        <a:rPr sz="1800" dirty="0">
                          <a:latin typeface="Arial"/>
                          <a:cs typeface="Arial"/>
                        </a:rPr>
                        <a:t>c</a:t>
                      </a:r>
                      <a:r>
                        <a:rPr sz="1800" spc="-5" dirty="0">
                          <a:latin typeface="Arial"/>
                          <a:cs typeface="Arial"/>
                        </a:rPr>
                        <a:t>l</a:t>
                      </a:r>
                      <a:r>
                        <a:rPr sz="1800" spc="-10" dirty="0">
                          <a:latin typeface="Arial"/>
                          <a:cs typeface="Arial"/>
                        </a:rPr>
                        <a:t>ud</a:t>
                      </a:r>
                      <a:r>
                        <a:rPr sz="1800" dirty="0">
                          <a:latin typeface="Arial"/>
                          <a:cs typeface="Arial"/>
                        </a:rPr>
                        <a:t>e</a:t>
                      </a:r>
                      <a:r>
                        <a:rPr sz="1800" spc="30" dirty="0">
                          <a:latin typeface="Arial"/>
                          <a:cs typeface="Arial"/>
                        </a:rPr>
                        <a:t> </a:t>
                      </a:r>
                      <a:r>
                        <a:rPr sz="1800" dirty="0">
                          <a:latin typeface="Arial"/>
                          <a:cs typeface="Arial"/>
                        </a:rPr>
                        <a:t>(</a:t>
                      </a:r>
                      <a:r>
                        <a:rPr sz="1800" spc="-10" dirty="0">
                          <a:latin typeface="Arial"/>
                          <a:cs typeface="Arial"/>
                        </a:rPr>
                        <a:t>an</a:t>
                      </a:r>
                      <a:r>
                        <a:rPr sz="1800" dirty="0">
                          <a:latin typeface="Arial"/>
                          <a:cs typeface="Arial"/>
                        </a:rPr>
                        <a:t>d</a:t>
                      </a:r>
                      <a:r>
                        <a:rPr sz="1800" spc="-5" dirty="0">
                          <a:latin typeface="Arial"/>
                          <a:cs typeface="Arial"/>
                        </a:rPr>
                        <a:t> </a:t>
                      </a:r>
                      <a:r>
                        <a:rPr sz="1800" spc="-10" dirty="0">
                          <a:latin typeface="Arial"/>
                          <a:cs typeface="Arial"/>
                        </a:rPr>
                        <a:t>do</a:t>
                      </a:r>
                      <a:r>
                        <a:rPr sz="1800" dirty="0">
                          <a:latin typeface="Arial"/>
                          <a:cs typeface="Arial"/>
                        </a:rPr>
                        <a:t>c</a:t>
                      </a:r>
                      <a:r>
                        <a:rPr sz="1800" spc="-10" dirty="0">
                          <a:latin typeface="Arial"/>
                          <a:cs typeface="Arial"/>
                        </a:rPr>
                        <a:t>u</a:t>
                      </a:r>
                      <a:r>
                        <a:rPr sz="1800" dirty="0">
                          <a:latin typeface="Arial"/>
                          <a:cs typeface="Arial"/>
                        </a:rPr>
                        <a:t>m</a:t>
                      </a:r>
                      <a:r>
                        <a:rPr sz="1800" spc="-10" dirty="0">
                          <a:latin typeface="Arial"/>
                          <a:cs typeface="Arial"/>
                        </a:rPr>
                        <a:t>en</a:t>
                      </a:r>
                      <a:r>
                        <a:rPr sz="1800" dirty="0">
                          <a:latin typeface="Arial"/>
                          <a:cs typeface="Arial"/>
                        </a:rPr>
                        <a:t>t</a:t>
                      </a:r>
                      <a:r>
                        <a:rPr sz="1800" spc="15" dirty="0">
                          <a:latin typeface="Arial"/>
                          <a:cs typeface="Arial"/>
                        </a:rPr>
                        <a:t> </a:t>
                      </a:r>
                      <a:r>
                        <a:rPr sz="1800" dirty="0">
                          <a:latin typeface="Arial"/>
                          <a:cs typeface="Arial"/>
                        </a:rPr>
                        <a:t>r</a:t>
                      </a:r>
                      <a:r>
                        <a:rPr sz="1800" spc="-10" dirty="0">
                          <a:latin typeface="Arial"/>
                          <a:cs typeface="Arial"/>
                        </a:rPr>
                        <a:t>ea</a:t>
                      </a:r>
                      <a:r>
                        <a:rPr sz="1800" dirty="0">
                          <a:latin typeface="Arial"/>
                          <a:cs typeface="Arial"/>
                        </a:rPr>
                        <a:t>s</a:t>
                      </a:r>
                      <a:r>
                        <a:rPr sz="1800" spc="-10" dirty="0">
                          <a:latin typeface="Arial"/>
                          <a:cs typeface="Arial"/>
                        </a:rPr>
                        <a:t>on</a:t>
                      </a:r>
                      <a:r>
                        <a:rPr sz="1800" spc="-5" dirty="0">
                          <a:latin typeface="Arial"/>
                          <a:cs typeface="Arial"/>
                        </a:rPr>
                        <a:t>i</a:t>
                      </a:r>
                      <a:r>
                        <a:rPr sz="1800" spc="-10" dirty="0">
                          <a:latin typeface="Arial"/>
                          <a:cs typeface="Arial"/>
                        </a:rPr>
                        <a:t>n</a:t>
                      </a:r>
                      <a:r>
                        <a:rPr sz="1800" dirty="0">
                          <a:latin typeface="Arial"/>
                          <a:cs typeface="Arial"/>
                        </a:rPr>
                        <a:t>g</a:t>
                      </a:r>
                      <a:r>
                        <a:rPr sz="1800" spc="20" dirty="0">
                          <a:latin typeface="Arial"/>
                          <a:cs typeface="Arial"/>
                        </a:rPr>
                        <a:t> </a:t>
                      </a:r>
                      <a:r>
                        <a:rPr sz="1800" dirty="0">
                          <a:latin typeface="Arial"/>
                          <a:cs typeface="Arial"/>
                        </a:rPr>
                        <a:t>f</a:t>
                      </a:r>
                      <a:r>
                        <a:rPr sz="1800" spc="-10" dirty="0">
                          <a:latin typeface="Arial"/>
                          <a:cs typeface="Arial"/>
                        </a:rPr>
                        <a:t>or do</a:t>
                      </a:r>
                      <a:r>
                        <a:rPr sz="1800" spc="-5" dirty="0">
                          <a:latin typeface="Arial"/>
                          <a:cs typeface="Arial"/>
                        </a:rPr>
                        <a:t>i</a:t>
                      </a:r>
                      <a:r>
                        <a:rPr sz="1800" spc="-10" dirty="0">
                          <a:latin typeface="Arial"/>
                          <a:cs typeface="Arial"/>
                        </a:rPr>
                        <a:t>n</a:t>
                      </a:r>
                      <a:r>
                        <a:rPr sz="1800" dirty="0">
                          <a:latin typeface="Arial"/>
                          <a:cs typeface="Arial"/>
                        </a:rPr>
                        <a:t>g</a:t>
                      </a:r>
                      <a:r>
                        <a:rPr sz="1800" spc="10" dirty="0">
                          <a:latin typeface="Arial"/>
                          <a:cs typeface="Arial"/>
                        </a:rPr>
                        <a:t> </a:t>
                      </a:r>
                      <a:r>
                        <a:rPr sz="1800" dirty="0">
                          <a:latin typeface="Arial"/>
                          <a:cs typeface="Arial"/>
                        </a:rPr>
                        <a:t>s</a:t>
                      </a:r>
                      <a:r>
                        <a:rPr sz="1800" spc="-10" dirty="0">
                          <a:latin typeface="Arial"/>
                          <a:cs typeface="Arial"/>
                        </a:rPr>
                        <a:t>o</a:t>
                      </a:r>
                      <a:r>
                        <a:rPr sz="1800" dirty="0">
                          <a:latin typeface="Arial"/>
                          <a:cs typeface="Arial"/>
                        </a:rPr>
                        <a:t>) </a:t>
                      </a:r>
                      <a:r>
                        <a:rPr sz="1800" spc="-10" dirty="0">
                          <a:latin typeface="Arial"/>
                          <a:cs typeface="Arial"/>
                        </a:rPr>
                        <a:t>ou</a:t>
                      </a:r>
                      <a:r>
                        <a:rPr sz="1800" dirty="0">
                          <a:latin typeface="Arial"/>
                          <a:cs typeface="Arial"/>
                        </a:rPr>
                        <a:t>t</a:t>
                      </a:r>
                      <a:r>
                        <a:rPr sz="1800" spc="-5" dirty="0">
                          <a:latin typeface="Arial"/>
                          <a:cs typeface="Arial"/>
                        </a:rPr>
                        <a:t>li</a:t>
                      </a:r>
                      <a:r>
                        <a:rPr sz="1800" spc="-10" dirty="0">
                          <a:latin typeface="Arial"/>
                          <a:cs typeface="Arial"/>
                        </a:rPr>
                        <a:t>e</a:t>
                      </a:r>
                      <a:r>
                        <a:rPr sz="1800" dirty="0">
                          <a:latin typeface="Arial"/>
                          <a:cs typeface="Arial"/>
                        </a:rPr>
                        <a:t>rs</a:t>
                      </a:r>
                      <a:r>
                        <a:rPr sz="1800" spc="15" dirty="0">
                          <a:latin typeface="Arial"/>
                          <a:cs typeface="Arial"/>
                        </a:rPr>
                        <a:t> </a:t>
                      </a:r>
                      <a:r>
                        <a:rPr sz="1800" spc="-5" dirty="0">
                          <a:latin typeface="Arial"/>
                          <a:cs typeface="Arial"/>
                        </a:rPr>
                        <a:t>i</a:t>
                      </a:r>
                      <a:r>
                        <a:rPr sz="1800" dirty="0">
                          <a:latin typeface="Arial"/>
                          <a:cs typeface="Arial"/>
                        </a:rPr>
                        <a:t>n</a:t>
                      </a:r>
                      <a:r>
                        <a:rPr sz="1800" spc="10" dirty="0">
                          <a:latin typeface="Arial"/>
                          <a:cs typeface="Arial"/>
                        </a:rPr>
                        <a:t> </a:t>
                      </a:r>
                      <a:r>
                        <a:rPr sz="1800" spc="-10" dirty="0">
                          <a:latin typeface="Arial"/>
                          <a:cs typeface="Arial"/>
                        </a:rPr>
                        <a:t>h</a:t>
                      </a:r>
                      <a:r>
                        <a:rPr sz="1800" spc="-5" dirty="0">
                          <a:latin typeface="Arial"/>
                          <a:cs typeface="Arial"/>
                        </a:rPr>
                        <a:t>i</a:t>
                      </a:r>
                      <a:r>
                        <a:rPr sz="1800" dirty="0">
                          <a:latin typeface="Arial"/>
                          <a:cs typeface="Arial"/>
                        </a:rPr>
                        <a:t>st</a:t>
                      </a:r>
                      <a:r>
                        <a:rPr sz="1800" spc="-10" dirty="0">
                          <a:latin typeface="Arial"/>
                          <a:cs typeface="Arial"/>
                        </a:rPr>
                        <a:t>o</a:t>
                      </a:r>
                      <a:r>
                        <a:rPr sz="1800" dirty="0">
                          <a:latin typeface="Arial"/>
                          <a:cs typeface="Arial"/>
                        </a:rPr>
                        <a:t>r</a:t>
                      </a:r>
                      <a:r>
                        <a:rPr sz="1800" spc="-5" dirty="0">
                          <a:latin typeface="Arial"/>
                          <a:cs typeface="Arial"/>
                        </a:rPr>
                        <a:t>i</a:t>
                      </a:r>
                      <a:r>
                        <a:rPr sz="1800" dirty="0">
                          <a:latin typeface="Arial"/>
                          <a:cs typeface="Arial"/>
                        </a:rPr>
                        <a:t>c</a:t>
                      </a:r>
                      <a:r>
                        <a:rPr sz="1800" spc="-10" dirty="0">
                          <a:latin typeface="Arial"/>
                          <a:cs typeface="Arial"/>
                        </a:rPr>
                        <a:t>a</a:t>
                      </a:r>
                      <a:r>
                        <a:rPr sz="1800" dirty="0">
                          <a:latin typeface="Arial"/>
                          <a:cs typeface="Arial"/>
                        </a:rPr>
                        <a:t>l</a:t>
                      </a:r>
                      <a:r>
                        <a:rPr sz="1800" spc="10" dirty="0">
                          <a:latin typeface="Arial"/>
                          <a:cs typeface="Arial"/>
                        </a:rPr>
                        <a:t> </a:t>
                      </a:r>
                      <a:r>
                        <a:rPr sz="1800" spc="-10" dirty="0">
                          <a:latin typeface="Arial"/>
                          <a:cs typeface="Arial"/>
                        </a:rPr>
                        <a:t>o</a:t>
                      </a:r>
                      <a:r>
                        <a:rPr sz="1800" dirty="0">
                          <a:latin typeface="Arial"/>
                          <a:cs typeface="Arial"/>
                        </a:rPr>
                        <a:t>r </a:t>
                      </a:r>
                      <a:r>
                        <a:rPr sz="1800" spc="-10" dirty="0">
                          <a:latin typeface="Arial"/>
                          <a:cs typeface="Arial"/>
                        </a:rPr>
                        <a:t>pee</a:t>
                      </a:r>
                      <a:r>
                        <a:rPr sz="1800" dirty="0">
                          <a:latin typeface="Arial"/>
                          <a:cs typeface="Arial"/>
                        </a:rPr>
                        <a:t>r</a:t>
                      </a:r>
                      <a:r>
                        <a:rPr sz="1800" spc="15" dirty="0">
                          <a:latin typeface="Arial"/>
                          <a:cs typeface="Arial"/>
                        </a:rPr>
                        <a:t> </a:t>
                      </a:r>
                      <a:r>
                        <a:rPr sz="1800" spc="-10" dirty="0" smtClean="0">
                          <a:latin typeface="Arial"/>
                          <a:cs typeface="Arial"/>
                        </a:rPr>
                        <a:t>da</a:t>
                      </a:r>
                      <a:r>
                        <a:rPr sz="1800" dirty="0" smtClean="0">
                          <a:latin typeface="Arial"/>
                          <a:cs typeface="Arial"/>
                        </a:rPr>
                        <a:t>t</a:t>
                      </a:r>
                      <a:r>
                        <a:rPr sz="1800" spc="-10" dirty="0" smtClean="0">
                          <a:latin typeface="Arial"/>
                          <a:cs typeface="Arial"/>
                        </a:rPr>
                        <a:t>a</a:t>
                      </a:r>
                      <a:endParaRPr sz="1800" dirty="0">
                        <a:latin typeface="Arial"/>
                        <a:cs typeface="Arial"/>
                      </a:endParaRPr>
                    </a:p>
                  </a:txBody>
                  <a:tcPr marL="0" marR="0" marT="0" marB="0">
                    <a:lnL w="12192">
                      <a:solidFill>
                        <a:srgbClr val="00338D"/>
                      </a:solidFill>
                      <a:prstDash val="solid"/>
                    </a:lnL>
                    <a:lnR w="12192">
                      <a:solidFill>
                        <a:srgbClr val="00338D"/>
                      </a:solidFill>
                      <a:prstDash val="solid"/>
                    </a:lnR>
                    <a:lnT w="12192">
                      <a:solidFill>
                        <a:srgbClr val="00338D"/>
                      </a:solidFill>
                      <a:prstDash val="solid"/>
                    </a:lnT>
                    <a:lnB w="12192">
                      <a:solidFill>
                        <a:srgbClr val="00338D"/>
                      </a:solidFill>
                      <a:prstDash val="solid"/>
                    </a:lnB>
                  </a:tcPr>
                </a:tc>
                <a:tc rowSpan="2" hMerge="1">
                  <a:txBody>
                    <a:bodyPr/>
                    <a:lstStyle/>
                    <a:p>
                      <a:endParaRPr/>
                    </a:p>
                  </a:txBody>
                  <a:tcPr marL="0" marR="0" marT="0" marB="0"/>
                </a:tc>
              </a:tr>
              <a:tr h="394665">
                <a:tc gridSpan="2">
                  <a:txBody>
                    <a:bodyPr/>
                    <a:lstStyle/>
                    <a:p>
                      <a:endParaRPr sz="1800" dirty="0">
                        <a:latin typeface="Arial"/>
                        <a:cs typeface="Arial"/>
                      </a:endParaRPr>
                    </a:p>
                  </a:txBody>
                  <a:tcPr marL="0" marR="0" marT="0" marB="0">
                    <a:lnR w="12192">
                      <a:solidFill>
                        <a:srgbClr val="00338D"/>
                      </a:solidFill>
                      <a:prstDash val="solid"/>
                    </a:lnR>
                  </a:tcPr>
                </a:tc>
                <a:tc hMerge="1">
                  <a:txBody>
                    <a:bodyPr/>
                    <a:lstStyle/>
                    <a:p>
                      <a:endParaRPr/>
                    </a:p>
                  </a:txBody>
                  <a:tcPr marL="0" marR="0" marT="0" marB="0"/>
                </a:tc>
                <a:tc gridSpan="2" vMerge="1">
                  <a:txBody>
                    <a:bodyPr/>
                    <a:lstStyle/>
                    <a:p>
                      <a:endParaRPr/>
                    </a:p>
                  </a:txBody>
                  <a:tcPr marL="0" marR="0" marT="0" marB="0">
                    <a:lnL w="12192">
                      <a:solidFill>
                        <a:srgbClr val="00338D"/>
                      </a:solidFill>
                      <a:prstDash val="solid"/>
                    </a:lnL>
                    <a:lnR w="12192">
                      <a:solidFill>
                        <a:srgbClr val="00338D"/>
                      </a:solidFill>
                      <a:prstDash val="solid"/>
                    </a:lnR>
                    <a:lnT w="12192">
                      <a:solidFill>
                        <a:srgbClr val="00338D"/>
                      </a:solidFill>
                      <a:prstDash val="solid"/>
                    </a:lnT>
                    <a:lnB w="12192">
                      <a:solidFill>
                        <a:srgbClr val="00338D"/>
                      </a:solidFill>
                      <a:prstDash val="solid"/>
                    </a:lnB>
                  </a:tcPr>
                </a:tc>
                <a:tc hMerge="1" vMerge="1">
                  <a:txBody>
                    <a:bodyPr/>
                    <a:lstStyle/>
                    <a:p>
                      <a:endParaRPr/>
                    </a:p>
                  </a:txBody>
                  <a:tcPr marL="0" marR="0" marT="0" marB="0"/>
                </a:tc>
              </a:tr>
            </a:tbl>
          </a:graphicData>
        </a:graphic>
      </p:graphicFrame>
    </p:spTree>
    <p:extLst>
      <p:ext uri="{BB962C8B-B14F-4D97-AF65-F5344CB8AC3E}">
        <p14:creationId xmlns:p14="http://schemas.microsoft.com/office/powerpoint/2010/main" val="80994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latin typeface="Arial"/>
              </a:rPr>
              <a:t>Thank you</a:t>
            </a:r>
            <a:endParaRPr lang="en-GB" dirty="0">
              <a:latin typeface="Arial"/>
            </a:endParaRPr>
          </a:p>
        </p:txBody>
      </p:sp>
    </p:spTree>
    <p:extLst>
      <p:ext uri="{BB962C8B-B14F-4D97-AF65-F5344CB8AC3E}">
        <p14:creationId xmlns:p14="http://schemas.microsoft.com/office/powerpoint/2010/main" val="339552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noFill/>
        </p:spPr>
        <p:txBody>
          <a:bodyPr/>
          <a:lstStyle/>
          <a:p>
            <a:r>
              <a:rPr lang="en-US" dirty="0" smtClean="0">
                <a:effectLst/>
              </a:rPr>
              <a:t> </a:t>
            </a:r>
            <a:r>
              <a:rPr lang="en-US" sz="2400" dirty="0" smtClean="0">
                <a:effectLst/>
              </a:rPr>
              <a:t>Disclaimer</a:t>
            </a:r>
            <a:endParaRPr lang="en-US" sz="2800" dirty="0" smtClean="0">
              <a:effectLst/>
            </a:endParaRPr>
          </a:p>
        </p:txBody>
      </p:sp>
      <p:sp>
        <p:nvSpPr>
          <p:cNvPr id="90115" name="Rectangle 3"/>
          <p:cNvSpPr>
            <a:spLocks noGrp="1" noChangeArrowheads="1"/>
          </p:cNvSpPr>
          <p:nvPr>
            <p:ph type="body" idx="4294967295"/>
          </p:nvPr>
        </p:nvSpPr>
        <p:spPr>
          <a:xfrm>
            <a:off x="228600" y="1112837"/>
            <a:ext cx="8464550" cy="4525963"/>
          </a:xfrm>
        </p:spPr>
        <p:txBody>
          <a:bodyPr>
            <a:normAutofit/>
          </a:bodyPr>
          <a:lstStyle/>
          <a:p>
            <a:pPr>
              <a:lnSpc>
                <a:spcPct val="80000"/>
              </a:lnSpc>
            </a:pPr>
            <a:endParaRPr lang="en-US" dirty="0" smtClean="0"/>
          </a:p>
          <a:p>
            <a:pPr>
              <a:lnSpc>
                <a:spcPct val="80000"/>
              </a:lnSpc>
            </a:pPr>
            <a:endParaRPr lang="en-US" sz="2400" dirty="0" smtClean="0"/>
          </a:p>
          <a:p>
            <a:pPr>
              <a:lnSpc>
                <a:spcPct val="80000"/>
              </a:lnSpc>
            </a:pPr>
            <a:endParaRPr lang="en-US" sz="2000" b="0" dirty="0" smtClean="0">
              <a:solidFill>
                <a:schemeClr val="tx1"/>
              </a:solidFill>
            </a:endParaRPr>
          </a:p>
          <a:p>
            <a:pPr algn="just">
              <a:lnSpc>
                <a:spcPct val="80000"/>
              </a:lnSpc>
              <a:buFontTx/>
              <a:buNone/>
            </a:pPr>
            <a:r>
              <a:rPr lang="en-US" sz="2000" b="0" dirty="0" smtClean="0">
                <a:solidFill>
                  <a:schemeClr val="tx1"/>
                </a:solidFill>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upon such information without appropriate professional advice after a thorough examination of the particular situation.</a:t>
            </a:r>
          </a:p>
          <a:p>
            <a:pPr algn="just">
              <a:lnSpc>
                <a:spcPct val="80000"/>
              </a:lnSpc>
              <a:buFontTx/>
              <a:buNone/>
            </a:pPr>
            <a:endParaRPr lang="en-US" sz="2400" dirty="0" smtClean="0"/>
          </a:p>
          <a:p>
            <a:pPr>
              <a:lnSpc>
                <a:spcPct val="80000"/>
              </a:lnSpc>
              <a:buFontTx/>
              <a:buNone/>
            </a:pPr>
            <a:endParaRPr lang="en-US" sz="1400" dirty="0" smtClean="0"/>
          </a:p>
          <a:p>
            <a:pPr>
              <a:lnSpc>
                <a:spcPct val="80000"/>
              </a:lnSpc>
              <a:buFontTx/>
              <a:buNone/>
            </a:pPr>
            <a:endParaRPr lang="en-US" sz="1400" dirty="0" smtClean="0"/>
          </a:p>
        </p:txBody>
      </p:sp>
    </p:spTree>
    <p:extLst>
      <p:ext uri="{BB962C8B-B14F-4D97-AF65-F5344CB8AC3E}">
        <p14:creationId xmlns:p14="http://schemas.microsoft.com/office/powerpoint/2010/main" val="42628936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Principles-based Standard Setting</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4626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a:t>Accounting Standards—Section 108 of Sarbanes-Oxley Act</a:t>
            </a:r>
          </a:p>
        </p:txBody>
      </p:sp>
      <p:sp>
        <p:nvSpPr>
          <p:cNvPr id="161795" name="Rectangle 3"/>
          <p:cNvSpPr>
            <a:spLocks noGrp="1" noChangeArrowheads="1"/>
          </p:cNvSpPr>
          <p:nvPr>
            <p:ph type="body" idx="1"/>
          </p:nvPr>
        </p:nvSpPr>
        <p:spPr>
          <a:xfrm>
            <a:off x="383480" y="1285009"/>
            <a:ext cx="8509000" cy="4368800"/>
          </a:xfrm>
        </p:spPr>
        <p:txBody>
          <a:bodyPr>
            <a:normAutofit fontScale="85000" lnSpcReduction="20000"/>
          </a:bodyPr>
          <a:lstStyle/>
          <a:p>
            <a:r>
              <a:rPr lang="en-US" altLang="en-US" sz="2800" dirty="0"/>
              <a:t>SEC is authorized to “recognize as generally accepted any accounting principles” that are established by a standard-setting body that meet’s the following criteria:</a:t>
            </a:r>
          </a:p>
          <a:p>
            <a:pPr marL="342900" lvl="1" indent="-342900">
              <a:buFont typeface="Arial" panose="020B0604020202020204" pitchFamily="34" charset="0"/>
              <a:buChar char="•"/>
            </a:pPr>
            <a:r>
              <a:rPr lang="en-US" altLang="en-US" sz="2800" dirty="0"/>
              <a:t>Be a private entity</a:t>
            </a:r>
          </a:p>
          <a:p>
            <a:pPr marL="342900" lvl="1" indent="-342900">
              <a:buFont typeface="Arial" panose="020B0604020202020204" pitchFamily="34" charset="0"/>
              <a:buChar char="•"/>
            </a:pPr>
            <a:r>
              <a:rPr lang="en-US" altLang="en-US" sz="2800" dirty="0"/>
              <a:t>Be governed by a board of trustees (the majority of whom are not or have not for the past two years been associated with a CPA firm)</a:t>
            </a:r>
          </a:p>
          <a:p>
            <a:pPr marL="342900" lvl="1" indent="-342900">
              <a:buFont typeface="Arial" panose="020B0604020202020204" pitchFamily="34" charset="0"/>
              <a:buChar char="•"/>
            </a:pPr>
            <a:r>
              <a:rPr lang="en-US" altLang="en-US" sz="2800" dirty="0"/>
              <a:t>Be funded in a manner similar to </a:t>
            </a:r>
            <a:r>
              <a:rPr lang="en-US" altLang="en-US" sz="2800" dirty="0" smtClean="0"/>
              <a:t>the PCAOB</a:t>
            </a:r>
            <a:endParaRPr lang="en-US" altLang="en-US" sz="2800" dirty="0"/>
          </a:p>
          <a:p>
            <a:pPr marL="342900" lvl="1" indent="-342900">
              <a:buFont typeface="Arial" panose="020B0604020202020204" pitchFamily="34" charset="0"/>
              <a:buChar char="•"/>
            </a:pPr>
            <a:r>
              <a:rPr lang="en-US" altLang="en-US" sz="2800" dirty="0"/>
              <a:t>Have adopted procedures to ensure prompt consideration of changes to accounting principles by a majority vote</a:t>
            </a:r>
          </a:p>
          <a:p>
            <a:pPr marL="342900" lvl="1" indent="-342900">
              <a:buFont typeface="Arial" panose="020B0604020202020204" pitchFamily="34" charset="0"/>
              <a:buChar char="•"/>
            </a:pPr>
            <a:r>
              <a:rPr lang="en-US" altLang="en-US" sz="2800" dirty="0"/>
              <a:t>Consider the need to keep the standards current and to seek international convergence</a:t>
            </a:r>
          </a:p>
        </p:txBody>
      </p:sp>
    </p:spTree>
    <p:extLst>
      <p:ext uri="{BB962C8B-B14F-4D97-AF65-F5344CB8AC3E}">
        <p14:creationId xmlns:p14="http://schemas.microsoft.com/office/powerpoint/2010/main" val="27602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a:t>SEC Recognition of FASB</a:t>
            </a:r>
          </a:p>
        </p:txBody>
      </p:sp>
      <p:sp>
        <p:nvSpPr>
          <p:cNvPr id="162819" name="Rectangle 3"/>
          <p:cNvSpPr>
            <a:spLocks noGrp="1" noChangeArrowheads="1"/>
          </p:cNvSpPr>
          <p:nvPr>
            <p:ph type="body" idx="1"/>
          </p:nvPr>
        </p:nvSpPr>
        <p:spPr/>
        <p:txBody>
          <a:bodyPr>
            <a:normAutofit/>
          </a:bodyPr>
          <a:lstStyle/>
          <a:p>
            <a:pPr lvl="1"/>
            <a:r>
              <a:rPr lang="en-US" altLang="en-US" sz="2400" dirty="0"/>
              <a:t>SEC </a:t>
            </a:r>
            <a:r>
              <a:rPr lang="en-US" altLang="en-US" sz="2400" dirty="0" smtClean="0"/>
              <a:t>Policy </a:t>
            </a:r>
            <a:r>
              <a:rPr lang="en-US" altLang="en-US" sz="2400" dirty="0"/>
              <a:t>Statement </a:t>
            </a:r>
            <a:r>
              <a:rPr lang="en-US" altLang="en-US" sz="2400" dirty="0" smtClean="0"/>
              <a:t>recognizing pronouncements </a:t>
            </a:r>
            <a:r>
              <a:rPr lang="en-US" altLang="en-US" sz="2400" dirty="0"/>
              <a:t>of FASB as generally accepted by the Commission </a:t>
            </a:r>
          </a:p>
          <a:p>
            <a:pPr lvl="2"/>
            <a:r>
              <a:rPr lang="en-US" altLang="en-US" sz="2400" dirty="0"/>
              <a:t>Private entity</a:t>
            </a:r>
          </a:p>
          <a:p>
            <a:pPr lvl="2"/>
            <a:r>
              <a:rPr lang="en-US" altLang="en-US" sz="2400" dirty="0"/>
              <a:t>Independent</a:t>
            </a:r>
          </a:p>
          <a:p>
            <a:pPr lvl="2"/>
            <a:r>
              <a:rPr lang="en-US" altLang="en-US" sz="2400" b="1" dirty="0">
                <a:solidFill>
                  <a:srgbClr val="FF0000"/>
                </a:solidFill>
              </a:rPr>
              <a:t>Prompt consideration / need to keep standards current</a:t>
            </a:r>
          </a:p>
          <a:p>
            <a:pPr lvl="2"/>
            <a:r>
              <a:rPr lang="en-US" altLang="en-US" sz="2400" b="1" dirty="0">
                <a:solidFill>
                  <a:srgbClr val="FF0000"/>
                </a:solidFill>
              </a:rPr>
              <a:t>International convergence considerations</a:t>
            </a:r>
          </a:p>
          <a:p>
            <a:pPr lvl="2"/>
            <a:r>
              <a:rPr lang="en-US" altLang="en-US" sz="2400" dirty="0"/>
              <a:t>SEC oversight considerations</a:t>
            </a:r>
          </a:p>
          <a:p>
            <a:pPr lvl="2"/>
            <a:r>
              <a:rPr lang="en-US" altLang="en-US" sz="2400" b="1" dirty="0">
                <a:solidFill>
                  <a:srgbClr val="FF0000"/>
                </a:solidFill>
              </a:rPr>
              <a:t>Principles vs. rules</a:t>
            </a:r>
          </a:p>
        </p:txBody>
      </p:sp>
    </p:spTree>
    <p:extLst>
      <p:ext uri="{BB962C8B-B14F-4D97-AF65-F5344CB8AC3E}">
        <p14:creationId xmlns:p14="http://schemas.microsoft.com/office/powerpoint/2010/main" val="327438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sz="2800" dirty="0"/>
              <a:t>Defining Principles-Based Accounting Standards</a:t>
            </a:r>
          </a:p>
        </p:txBody>
      </p:sp>
      <p:grpSp>
        <p:nvGrpSpPr>
          <p:cNvPr id="169987" name="Group 3"/>
          <p:cNvGrpSpPr>
            <a:grpSpLocks/>
          </p:cNvGrpSpPr>
          <p:nvPr/>
        </p:nvGrpSpPr>
        <p:grpSpPr bwMode="auto">
          <a:xfrm>
            <a:off x="381000" y="1600200"/>
            <a:ext cx="8382000" cy="915988"/>
            <a:chOff x="336" y="1632"/>
            <a:chExt cx="5280" cy="577"/>
          </a:xfrm>
        </p:grpSpPr>
        <p:sp>
          <p:nvSpPr>
            <p:cNvPr id="169988" name="Text Box 4"/>
            <p:cNvSpPr txBox="1">
              <a:spLocks noChangeArrowheads="1"/>
            </p:cNvSpPr>
            <p:nvPr/>
          </p:nvSpPr>
          <p:spPr bwMode="auto">
            <a:xfrm>
              <a:off x="2448" y="1632"/>
              <a:ext cx="1104" cy="577"/>
            </a:xfrm>
            <a:prstGeom prst="rect">
              <a:avLst/>
            </a:prstGeom>
            <a:gradFill rotWithShape="1">
              <a:gsLst>
                <a:gs pos="0">
                  <a:srgbClr val="0000FF"/>
                </a:gs>
                <a:gs pos="100000">
                  <a:srgbClr val="66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a:solidFill>
                    <a:schemeClr val="accent1"/>
                  </a:solidFill>
                  <a:latin typeface="Arial" panose="020B0604020202020204" pitchFamily="34" charset="0"/>
                </a:rPr>
                <a:t>Objectives-Oriented Standards</a:t>
              </a:r>
            </a:p>
          </p:txBody>
        </p:sp>
        <p:sp>
          <p:nvSpPr>
            <p:cNvPr id="169989" name="Line 5"/>
            <p:cNvSpPr>
              <a:spLocks noChangeShapeType="1"/>
            </p:cNvSpPr>
            <p:nvPr/>
          </p:nvSpPr>
          <p:spPr bwMode="auto">
            <a:xfrm flipH="1">
              <a:off x="672" y="1920"/>
              <a:ext cx="1776" cy="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Line 6"/>
            <p:cNvSpPr>
              <a:spLocks noChangeShapeType="1"/>
            </p:cNvSpPr>
            <p:nvPr/>
          </p:nvSpPr>
          <p:spPr bwMode="auto">
            <a:xfrm flipH="1">
              <a:off x="3552" y="1920"/>
              <a:ext cx="1776" cy="0"/>
            </a:xfrm>
            <a:prstGeom prst="line">
              <a:avLst/>
            </a:prstGeom>
            <a:noFill/>
            <a:ln w="9525">
              <a:solidFill>
                <a:srgbClr val="33CC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Text Box 7"/>
            <p:cNvSpPr txBox="1">
              <a:spLocks noChangeArrowheads="1"/>
            </p:cNvSpPr>
            <p:nvPr/>
          </p:nvSpPr>
          <p:spPr bwMode="auto">
            <a:xfrm>
              <a:off x="336" y="1776"/>
              <a:ext cx="1296" cy="366"/>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dirty="0">
                  <a:solidFill>
                    <a:schemeClr val="accent1"/>
                  </a:solidFill>
                  <a:latin typeface="Arial" panose="020B0604020202020204" pitchFamily="34" charset="0"/>
                </a:rPr>
                <a:t>Rules-based Standards</a:t>
              </a:r>
            </a:p>
          </p:txBody>
        </p:sp>
        <p:sp>
          <p:nvSpPr>
            <p:cNvPr id="169992" name="Text Box 8"/>
            <p:cNvSpPr txBox="1">
              <a:spLocks noChangeArrowheads="1"/>
            </p:cNvSpPr>
            <p:nvPr/>
          </p:nvSpPr>
          <p:spPr bwMode="auto">
            <a:xfrm>
              <a:off x="4320" y="1776"/>
              <a:ext cx="1296" cy="36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a:solidFill>
                    <a:schemeClr val="accent1"/>
                  </a:solidFill>
                  <a:latin typeface="Arial" panose="020B0604020202020204" pitchFamily="34" charset="0"/>
                </a:rPr>
                <a:t>Principles-only Standards</a:t>
              </a:r>
            </a:p>
          </p:txBody>
        </p:sp>
      </p:grpSp>
      <p:sp>
        <p:nvSpPr>
          <p:cNvPr id="169993" name="Line 9"/>
          <p:cNvSpPr>
            <a:spLocks noChangeShapeType="1"/>
          </p:cNvSpPr>
          <p:nvPr/>
        </p:nvSpPr>
        <p:spPr bwMode="auto">
          <a:xfrm flipH="1">
            <a:off x="381000" y="3124200"/>
            <a:ext cx="8305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4" name="Text Box 10"/>
          <p:cNvSpPr txBox="1">
            <a:spLocks noChangeArrowheads="1"/>
          </p:cNvSpPr>
          <p:nvPr/>
        </p:nvSpPr>
        <p:spPr bwMode="auto">
          <a:xfrm>
            <a:off x="381000" y="3276600"/>
            <a:ext cx="2133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a:solidFill>
                  <a:srgbClr val="F35B1B"/>
                </a:solidFill>
                <a:latin typeface="Arial" panose="020B0604020202020204" pitchFamily="34" charset="0"/>
              </a:rPr>
              <a:t>High operational guidance</a:t>
            </a:r>
          </a:p>
          <a:p>
            <a:pPr eaLnBrk="1" hangingPunct="1">
              <a:spcBef>
                <a:spcPct val="50000"/>
              </a:spcBef>
            </a:pPr>
            <a:r>
              <a:rPr lang="en-US" altLang="en-US" sz="1800">
                <a:solidFill>
                  <a:srgbClr val="F35B1B"/>
                </a:solidFill>
                <a:latin typeface="Arial" panose="020B0604020202020204" pitchFamily="34" charset="0"/>
              </a:rPr>
              <a:t>Low-level (detailed) standards</a:t>
            </a:r>
          </a:p>
        </p:txBody>
      </p:sp>
      <p:sp>
        <p:nvSpPr>
          <p:cNvPr id="169995" name="Text Box 11"/>
          <p:cNvSpPr txBox="1">
            <a:spLocks noChangeArrowheads="1"/>
          </p:cNvSpPr>
          <p:nvPr/>
        </p:nvSpPr>
        <p:spPr bwMode="auto">
          <a:xfrm>
            <a:off x="6629400" y="3276600"/>
            <a:ext cx="21336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800">
                <a:solidFill>
                  <a:srgbClr val="F35B1B"/>
                </a:solidFill>
                <a:latin typeface="Arial" panose="020B0604020202020204" pitchFamily="34" charset="0"/>
              </a:rPr>
              <a:t>Low operational guidance</a:t>
            </a:r>
          </a:p>
          <a:p>
            <a:pPr algn="r" eaLnBrk="1" hangingPunct="1">
              <a:spcBef>
                <a:spcPct val="50000"/>
              </a:spcBef>
            </a:pPr>
            <a:r>
              <a:rPr lang="en-US" altLang="en-US" sz="1800">
                <a:solidFill>
                  <a:srgbClr val="F35B1B"/>
                </a:solidFill>
                <a:latin typeface="Arial" panose="020B0604020202020204" pitchFamily="34" charset="0"/>
              </a:rPr>
              <a:t>High-level standards</a:t>
            </a:r>
          </a:p>
        </p:txBody>
      </p:sp>
      <p:sp>
        <p:nvSpPr>
          <p:cNvPr id="169996" name="Text Box 12"/>
          <p:cNvSpPr txBox="1">
            <a:spLocks noChangeArrowheads="1"/>
          </p:cNvSpPr>
          <p:nvPr/>
        </p:nvSpPr>
        <p:spPr bwMode="auto">
          <a:xfrm>
            <a:off x="304800" y="495300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a:latin typeface="Arial" panose="020B0604020202020204" pitchFamily="34" charset="0"/>
              </a:rPr>
              <a:t>Objectives-oriented standards are a perfect balance between two contrasting types of standards; rules-based standards, which are heavily focused on detailed guidance; and principles-only standards, which focus heavily on high-level standards with little operational guidance </a:t>
            </a:r>
          </a:p>
        </p:txBody>
      </p:sp>
    </p:spTree>
    <p:extLst>
      <p:ext uri="{BB962C8B-B14F-4D97-AF65-F5344CB8AC3E}">
        <p14:creationId xmlns:p14="http://schemas.microsoft.com/office/powerpoint/2010/main" val="289041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69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sz="2800" dirty="0"/>
              <a:t>Defining Principles-Based Accounting Standards</a:t>
            </a:r>
          </a:p>
        </p:txBody>
      </p:sp>
      <p:sp>
        <p:nvSpPr>
          <p:cNvPr id="171011" name="Rectangle 3"/>
          <p:cNvSpPr>
            <a:spLocks noGrp="1" noChangeArrowheads="1"/>
          </p:cNvSpPr>
          <p:nvPr>
            <p:ph type="body" idx="1"/>
          </p:nvPr>
        </p:nvSpPr>
        <p:spPr/>
        <p:txBody>
          <a:bodyPr>
            <a:normAutofit lnSpcReduction="10000"/>
          </a:bodyPr>
          <a:lstStyle/>
          <a:p>
            <a:pPr defTabSz="914400"/>
            <a:r>
              <a:rPr lang="en-US" altLang="en-US" sz="2800" dirty="0"/>
              <a:t>Principles-Based or Objectives-Oriented Standards:</a:t>
            </a:r>
          </a:p>
          <a:p>
            <a:pPr marL="687387" lvl="1" indent="-342900" defTabSz="914400">
              <a:buFont typeface="Arial" panose="020B0604020202020204" pitchFamily="34" charset="0"/>
              <a:buChar char="•"/>
            </a:pPr>
            <a:r>
              <a:rPr lang="en-US" altLang="en-US" sz="2400" dirty="0"/>
              <a:t>Involve a concise statement of substantive accounting principle where the accounting </a:t>
            </a:r>
            <a:r>
              <a:rPr lang="en-US" altLang="en-US" sz="2400" i="1" dirty="0"/>
              <a:t>objective</a:t>
            </a:r>
            <a:r>
              <a:rPr lang="en-US" altLang="en-US" sz="2400" dirty="0"/>
              <a:t> been incorporated as an integral part of the standard and where few exceptions or internal inconsistencies are included in the </a:t>
            </a:r>
            <a:r>
              <a:rPr lang="en-US" altLang="en-US" sz="2400" dirty="0" smtClean="0"/>
              <a:t>standard</a:t>
            </a:r>
            <a:endParaRPr lang="en-US" altLang="en-US" sz="2400" dirty="0"/>
          </a:p>
          <a:p>
            <a:pPr marL="687387" lvl="1" indent="-342900" defTabSz="914400">
              <a:buFont typeface="Arial" panose="020B0604020202020204" pitchFamily="34" charset="0"/>
              <a:buChar char="•"/>
            </a:pPr>
            <a:r>
              <a:rPr lang="en-US" altLang="en-US" sz="2400" dirty="0"/>
              <a:t>Provide an appropriate amount of implementation guidance given the nature of the class of transactions or events and should be devoid of bright-line </a:t>
            </a:r>
            <a:r>
              <a:rPr lang="en-US" altLang="en-US" sz="2400" dirty="0" smtClean="0"/>
              <a:t>tests</a:t>
            </a:r>
            <a:endParaRPr lang="en-US" altLang="en-US" sz="2400" dirty="0"/>
          </a:p>
          <a:p>
            <a:pPr marL="687387" lvl="1" indent="-342900" defTabSz="914400">
              <a:buFont typeface="Arial" panose="020B0604020202020204" pitchFamily="34" charset="0"/>
              <a:buChar char="•"/>
            </a:pPr>
            <a:r>
              <a:rPr lang="en-US" altLang="en-US" sz="2400" dirty="0" smtClean="0"/>
              <a:t>A standard </a:t>
            </a:r>
            <a:r>
              <a:rPr lang="en-US" altLang="en-US" sz="2400" dirty="0"/>
              <a:t>should be consistent with and derive from, a coherent conceptual framework of financial reporting</a:t>
            </a:r>
          </a:p>
        </p:txBody>
      </p:sp>
    </p:spTree>
    <p:extLst>
      <p:ext uri="{BB962C8B-B14F-4D97-AF65-F5344CB8AC3E}">
        <p14:creationId xmlns:p14="http://schemas.microsoft.com/office/powerpoint/2010/main" val="409792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tLang="en-US" sz="2800" dirty="0"/>
              <a:t>The Role of Judgment in Applying Accounting Standards</a:t>
            </a:r>
          </a:p>
        </p:txBody>
      </p:sp>
      <p:sp>
        <p:nvSpPr>
          <p:cNvPr id="183299" name="Rectangle 3"/>
          <p:cNvSpPr>
            <a:spLocks noGrp="1" noChangeArrowheads="1"/>
          </p:cNvSpPr>
          <p:nvPr>
            <p:ph type="body" idx="1"/>
          </p:nvPr>
        </p:nvSpPr>
        <p:spPr>
          <a:noFill/>
          <a:ln/>
        </p:spPr>
        <p:txBody>
          <a:bodyPr lIns="91440">
            <a:normAutofit/>
          </a:bodyPr>
          <a:lstStyle/>
          <a:p>
            <a:pPr marL="571500" indent="-571500" defTabSz="914400">
              <a:buFont typeface="Arial" panose="020B0604020202020204" pitchFamily="34" charset="0"/>
              <a:buChar char="•"/>
            </a:pPr>
            <a:r>
              <a:rPr lang="en-US" altLang="en-US" sz="2400" dirty="0"/>
              <a:t>Regardless of the approach taken to establish accounting standards, there are many interpretive actions taken by management and the auditors in preparing and attesting to a company’s financial statements.  This interpretive process involves judgment.</a:t>
            </a:r>
          </a:p>
          <a:p>
            <a:pPr marL="571500" indent="-571500" defTabSz="914400">
              <a:buFont typeface="Arial" panose="020B0604020202020204" pitchFamily="34" charset="0"/>
              <a:buChar char="•"/>
            </a:pPr>
            <a:r>
              <a:rPr lang="en-US" altLang="en-US" sz="2400" dirty="0"/>
              <a:t>Judgment cannot be minimized or eliminated – regardless of the paradigm used</a:t>
            </a:r>
          </a:p>
        </p:txBody>
      </p:sp>
    </p:spTree>
    <p:extLst>
      <p:ext uri="{BB962C8B-B14F-4D97-AF65-F5344CB8AC3E}">
        <p14:creationId xmlns:p14="http://schemas.microsoft.com/office/powerpoint/2010/main" val="429331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Judgments in Financial Reporting</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21693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Select Practice Issues&amp;quot;&quot;/&gt;&lt;property id=&quot;20307&quot; value=&quot;271&quot;/&gt;&lt;/object&gt;&lt;object type=&quot;3&quot; unique_id=&quot;10004&quot;&gt;&lt;property id=&quot;20148&quot; value=&quot;5&quot;/&gt;&lt;property id=&quot;20300&quot; value=&quot;Slide 5 - &amp;quot;Course Objectives&amp;quot;&quot;/&gt;&lt;property id=&quot;20307&quot; value=&quot;635&quot;/&gt;&lt;/object&gt;&lt;object type=&quot;3&quot; unique_id=&quot;10005&quot;&gt;&lt;property id=&quot;20148&quot; value=&quot;5&quot;/&gt;&lt;property id=&quot;20300&quot; value=&quot;Slide 6 - &amp;quot;Agenda&amp;quot;&quot;/&gt;&lt;property id=&quot;20307&quot; value=&quot;312&quot;/&gt;&lt;/object&gt;&lt;object type=&quot;3&quot; unique_id=&quot;10006&quot;&gt;&lt;property id=&quot;20148&quot; value=&quot;5&quot;/&gt;&lt;property id=&quot;20300&quot; value=&quot;Slide 7 - &amp;quot;Agenda&amp;quot;&quot;/&gt;&lt;property id=&quot;20307&quot; value=&quot;625&quot;/&gt;&lt;/object&gt;&lt;object type=&quot;3&quot; unique_id=&quot;10007&quot;&gt;&lt;property id=&quot;20148&quot; value=&quot;5&quot;/&gt;&lt;property id=&quot;20300&quot; value=&quot;Slide 8 - &amp;quot;Debt versus Equity Classification&amp;quot;&quot;/&gt;&lt;property id=&quot;20307&quot; value=&quot;503&quot;/&gt;&lt;/object&gt;&lt;object type=&quot;3&quot; unique_id=&quot;10008&quot;&gt;&lt;property id=&quot;20148&quot; value=&quot;5&quot;/&gt;&lt;property id=&quot;20300&quot; value=&quot;Slide 9 - &amp;quot;Why is This Important?&amp;quot;&quot;/&gt;&lt;property id=&quot;20307&quot; value=&quot;504&quot;/&gt;&lt;/object&gt;&lt;object type=&quot;3&quot; unique_id=&quot;10009&quot;&gt;&lt;property id=&quot;20148&quot; value=&quot;5&quot;/&gt;&lt;property id=&quot;20300&quot; value=&quot;Slide 10 - &amp;quot;Liabilities and equity under IAS 32&amp;quot;&quot;/&gt;&lt;property id=&quot;20307&quot; value=&quot;505&quot;/&gt;&lt;/object&gt;&lt;object type=&quot;3&quot; unique_id=&quot;10010&quot;&gt;&lt;property id=&quot;20148&quot; value=&quot;5&quot;/&gt;&lt;property id=&quot;20300&quot; value=&quot;Slide 11 - &amp;quot;IAS 32 – Liability or equity?&amp;quot;&quot;/&gt;&lt;property id=&quot;20307&quot; value=&quot;506&quot;/&gt;&lt;/object&gt;&lt;object type=&quot;3&quot; unique_id=&quot;10011&quot;&gt;&lt;property id=&quot;20148&quot; value=&quot;5&quot;/&gt;&lt;property id=&quot;20300&quot; value=&quot;Slide 12 - &amp;quot;IFRS: Transactions in own equity&amp;quot;&quot;/&gt;&lt;property id=&quot;20307&quot; value=&quot;507&quot;/&gt;&lt;/object&gt;&lt;object type=&quot;3&quot; unique_id=&quot;10012&quot;&gt;&lt;property id=&quot;20148&quot; value=&quot;5&quot;/&gt;&lt;property id=&quot;20300&quot; value=&quot;Slide 13 - &amp;quot;Contracts involving own equity&amp;quot;&quot;/&gt;&lt;property id=&quot;20307&quot; value=&quot;508&quot;/&gt;&lt;/object&gt;&lt;object type=&quot;3&quot; unique_id=&quot;10013&quot;&gt;&lt;property id=&quot;20148&quot; value=&quot;5&quot;/&gt;&lt;property id=&quot;20300&quot; value=&quot;Slide 14 - &amp;quot;Example #1 – Convertible debt&amp;quot;&quot;/&gt;&lt;property id=&quot;20307&quot; value=&quot;509&quot;/&gt;&lt;/object&gt;&lt;object type=&quot;3&quot; unique_id=&quot;10014&quot;&gt;&lt;property id=&quot;20148&quot; value=&quot;5&quot;/&gt;&lt;property id=&quot;20300&quot; value=&quot;Slide 15 - &amp;quot;Journal Entries – IFRS &amp;quot;&quot;/&gt;&lt;property id=&quot;20307&quot; value=&quot;510&quot;/&gt;&lt;/object&gt;&lt;object type=&quot;3&quot; unique_id=&quot;10015&quot;&gt;&lt;property id=&quot;20148&quot; value=&quot;5&quot;/&gt;&lt;property id=&quot;20300&quot; value=&quot;Slide 16 - &amp;quot;Journal Entries – U.S. GAAP&amp;quot;&quot;/&gt;&lt;property id=&quot;20307&quot; value=&quot;511&quot;/&gt;&lt;/object&gt;&lt;object type=&quot;3&quot; unique_id=&quot;10016&quot;&gt;&lt;property id=&quot;20148&quot; value=&quot;5&quot;/&gt;&lt;property id=&quot;20300&quot; value=&quot;Slide 17 - &amp;quot;Knowledge check 1&amp;quot;&quot;/&gt;&lt;property id=&quot;20307&quot; value=&quot;627&quot;/&gt;&lt;/object&gt;&lt;object type=&quot;3&quot; unique_id=&quot;10017&quot;&gt;&lt;property id=&quot;20148&quot; value=&quot;5&quot;/&gt;&lt;property id=&quot;20300&quot; value=&quot;Slide 18 - &amp;quot;Knowledge check 1 – Debrief &amp;quot;&quot;/&gt;&lt;property id=&quot;20307&quot; value=&quot;628&quot;/&gt;&lt;/object&gt;&lt;object type=&quot;3&quot; unique_id=&quot;10018&quot;&gt;&lt;property id=&quot;20148&quot; value=&quot;5&quot;/&gt;&lt;property id=&quot;20300&quot; value=&quot;Slide 19 - &amp;quot;Knowledge check 2&amp;quot;&quot;/&gt;&lt;property id=&quot;20307&quot; value=&quot;629&quot;/&gt;&lt;/object&gt;&lt;object type=&quot;3&quot; unique_id=&quot;10019&quot;&gt;&lt;property id=&quot;20148&quot; value=&quot;5&quot;/&gt;&lt;property id=&quot;20300&quot; value=&quot;Slide 20 - &amp;quot;Knowledge check 2 – Debrief &amp;quot;&quot;/&gt;&lt;property id=&quot;20307&quot; value=&quot;630&quot;/&gt;&lt;/object&gt;&lt;object type=&quot;3&quot; unique_id=&quot;10020&quot;&gt;&lt;property id=&quot;20148&quot; value=&quot;5&quot;/&gt;&lt;property id=&quot;20300&quot; value=&quot;Slide 21 - &amp;quot;Example #2 – Convertible debt&amp;quot;&quot;/&gt;&lt;property id=&quot;20307&quot; value=&quot;512&quot;/&gt;&lt;/object&gt;&lt;object type=&quot;3&quot; unique_id=&quot;10021&quot;&gt;&lt;property id=&quot;20148&quot; value=&quot;5&quot;/&gt;&lt;property id=&quot;20300&quot; value=&quot;Slide 22 - &amp;quot;Journal Entries – IFRS &amp;quot;&quot;/&gt;&lt;property id=&quot;20307&quot; value=&quot;513&quot;/&gt;&lt;/object&gt;&lt;object type=&quot;3&quot; unique_id=&quot;10022&quot;&gt;&lt;property id=&quot;20148&quot; value=&quot;5&quot;/&gt;&lt;property id=&quot;20300&quot; value=&quot;Slide 23 - &amp;quot;Journal Entries – U.S. GAAP&amp;quot;&quot;/&gt;&lt;property id=&quot;20307&quot; value=&quot;514&quot;/&gt;&lt;/object&gt;&lt;object type=&quot;3&quot; unique_id=&quot;10023&quot;&gt;&lt;property id=&quot;20148&quot; value=&quot;5&quot;/&gt;&lt;property id=&quot;20300&quot; value=&quot;Slide 24 - &amp;quot;Example #3 – Written call option&amp;quot;&quot;/&gt;&lt;property id=&quot;20307&quot; value=&quot;515&quot;/&gt;&lt;/object&gt;&lt;object type=&quot;3&quot; unique_id=&quot;10024&quot;&gt;&lt;property id=&quot;20148&quot; value=&quot;5&quot;/&gt;&lt;property id=&quot;20300&quot; value=&quot;Slide 25 - &amp;quot;How is this instrument accounted for  under IFRS? &amp;quot;&quot;/&gt;&lt;property id=&quot;20307&quot; value=&quot;516&quot;/&gt;&lt;/object&gt;&lt;object type=&quot;3&quot; unique_id=&quot;10025&quot;&gt;&lt;property id=&quot;20148&quot; value=&quot;5&quot;/&gt;&lt;property id=&quot;20300&quot; value=&quot;Slide 26 - &amp;quot;How is this instrument accounted for  under U.S. GAAP? &amp;quot;&quot;/&gt;&lt;property id=&quot;20307&quot; value=&quot;517&quot;/&gt;&lt;/object&gt;&lt;object type=&quot;3&quot; unique_id=&quot;10026&quot;&gt;&lt;property id=&quot;20148&quot; value=&quot;5&quot;/&gt;&lt;property id=&quot;20300&quot; value=&quot;Slide 27 - &amp;quot;Example #4 – Written call option&amp;quot;&quot;/&gt;&lt;property id=&quot;20307&quot; value=&quot;518&quot;/&gt;&lt;/object&gt;&lt;object type=&quot;3&quot; unique_id=&quot;10027&quot;&gt;&lt;property id=&quot;20148&quot; value=&quot;5&quot;/&gt;&lt;property id=&quot;20300&quot; value=&quot;Slide 28 - &amp;quot;How is this instrument accounted for  under IFRS? &amp;quot;&quot;/&gt;&lt;property id=&quot;20307&quot; value=&quot;519&quot;/&gt;&lt;/object&gt;&lt;object type=&quot;3&quot; unique_id=&quot;10028&quot;&gt;&lt;property id=&quot;20148&quot; value=&quot;5&quot;/&gt;&lt;property id=&quot;20300&quot; value=&quot;Slide 29 - &amp;quot;How is this instrument accounted for  under U.S. GAAP? &amp;quot;&quot;/&gt;&lt;property id=&quot;20307&quot; value=&quot;520&quot;/&gt;&lt;/object&gt;&lt;object type=&quot;3&quot; unique_id=&quot;10029&quot;&gt;&lt;property id=&quot;20148&quot; value=&quot;5&quot;/&gt;&lt;property id=&quot;20300&quot; value=&quot;Slide 30 - &amp;quot;Example #5 – Written call option&amp;quot;&quot;/&gt;&lt;property id=&quot;20307&quot; value=&quot;521&quot;/&gt;&lt;/object&gt;&lt;object type=&quot;3&quot; unique_id=&quot;10030&quot;&gt;&lt;property id=&quot;20148&quot; value=&quot;5&quot;/&gt;&lt;property id=&quot;20300&quot; value=&quot;Slide 31 - &amp;quot;How is this instrument accounted for  under IFRS? &amp;quot;&quot;/&gt;&lt;property id=&quot;20307&quot; value=&quot;522&quot;/&gt;&lt;/object&gt;&lt;object type=&quot;3&quot; unique_id=&quot;10031&quot;&gt;&lt;property id=&quot;20148&quot; value=&quot;5&quot;/&gt;&lt;property id=&quot;20300&quot; value=&quot;Slide 32 - &amp;quot;How is this instrument accounted for  under U.S. GAAP? &amp;quot;&quot;/&gt;&lt;property id=&quot;20307&quot; value=&quot;523&quot;/&gt;&lt;/object&gt;&lt;object type=&quot;3&quot; unique_id=&quot;10032&quot;&gt;&lt;property id=&quot;20148&quot; value=&quot;5&quot;/&gt;&lt;property id=&quot;20300&quot; value=&quot;Slide 33 - &amp;quot;Example #6 – Written put option&amp;quot;&quot;/&gt;&lt;property id=&quot;20307&quot; value=&quot;524&quot;/&gt;&lt;/object&gt;&lt;object type=&quot;3&quot; unique_id=&quot;10033&quot;&gt;&lt;property id=&quot;20148&quot; value=&quot;5&quot;/&gt;&lt;property id=&quot;20300&quot; value=&quot;Slide 34 - &amp;quot;Journal Entries – IFRS &amp;quot;&quot;/&gt;&lt;property id=&quot;20307&quot; value=&quot;525&quot;/&gt;&lt;/object&gt;&lt;object type=&quot;3&quot; unique_id=&quot;10034&quot;&gt;&lt;property id=&quot;20148&quot; value=&quot;5&quot;/&gt;&lt;property id=&quot;20300&quot; value=&quot;Slide 35 - &amp;quot;Journal Entries – U.S. GAAP&amp;quot;&quot;/&gt;&lt;property id=&quot;20307&quot; value=&quot;526&quot;/&gt;&lt;/object&gt;&lt;object type=&quot;3&quot; unique_id=&quot;10035&quot;&gt;&lt;property id=&quot;20148&quot; value=&quot;5&quot;/&gt;&lt;property id=&quot;20300&quot; value=&quot;Slide 36 - &amp;quot;Example #7 – Written put option&amp;quot;&quot;/&gt;&lt;property id=&quot;20307&quot; value=&quot;527&quot;/&gt;&lt;/object&gt;&lt;object type=&quot;3&quot; unique_id=&quot;10036&quot;&gt;&lt;property id=&quot;20148&quot; value=&quot;5&quot;/&gt;&lt;property id=&quot;20300&quot; value=&quot;Slide 37 - &amp;quot;How is this instrument accounted for  under IFRS? &amp;quot;&quot;/&gt;&lt;property id=&quot;20307&quot; value=&quot;528&quot;/&gt;&lt;/object&gt;&lt;object type=&quot;3&quot; unique_id=&quot;10037&quot;&gt;&lt;property id=&quot;20148&quot; value=&quot;5&quot;/&gt;&lt;property id=&quot;20300&quot; value=&quot;Slide 38 - &amp;quot;How is this instrument accounted for  under U.S. GAAP? &amp;quot;&quot;/&gt;&lt;property id=&quot;20307&quot; value=&quot;529&quot;/&gt;&lt;/object&gt;&lt;object type=&quot;3&quot; unique_id=&quot;10038&quot;&gt;&lt;property id=&quot;20148&quot; value=&quot;5&quot;/&gt;&lt;property id=&quot;20300&quot; value=&quot;Slide 39 - &amp;quot;Example #8 – Puttable shares&amp;quot;&quot;/&gt;&lt;property id=&quot;20307&quot; value=&quot;530&quot;/&gt;&lt;/object&gt;&lt;object type=&quot;3&quot; unique_id=&quot;10039&quot;&gt;&lt;property id=&quot;20148&quot; value=&quot;5&quot;/&gt;&lt;property id=&quot;20300&quot; value=&quot;Slide 40 - &amp;quot;How is this instrument accounted for  under IFRS? &amp;quot;&quot;/&gt;&lt;property id=&quot;20307&quot; value=&quot;531&quot;/&gt;&lt;/object&gt;&lt;object type=&quot;3&quot; unique_id=&quot;10040&quot;&gt;&lt;property id=&quot;20148&quot; value=&quot;5&quot;/&gt;&lt;property id=&quot;20300&quot; value=&quot;Slide 41 - &amp;quot;How is this instrument accounted for  under U.S. GAAP? &amp;quot;&quot;/&gt;&lt;property id=&quot;20307&quot; value=&quot;532&quot;/&gt;&lt;/object&gt;&lt;object type=&quot;3&quot; unique_id=&quot;10041&quot;&gt;&lt;property id=&quot;20148&quot; value=&quot;5&quot;/&gt;&lt;property id=&quot;20300&quot; value=&quot;Slide 42 - &amp;quot;IFRS and U.S. GAAP differences:  Debt vs. equity classification&amp;quot;&quot;/&gt;&lt;property id=&quot;20307&quot; value=&quot;533&quot;/&gt;&lt;/object&gt;&lt;object type=&quot;3&quot; unique_id=&quot;10042&quot;&gt;&lt;property id=&quot;20148&quot; value=&quot;5&quot;/&gt;&lt;property id=&quot;20300&quot; value=&quot;Slide 43 - &amp;quot;IFRS and U.S. GAAP differences:  Debt vs. equity classification&amp;quot;&quot;/&gt;&lt;property id=&quot;20307&quot; value=&quot;534&quot;/&gt;&lt;/object&gt;&lt;object type=&quot;3&quot; unique_id=&quot;10043&quot;&gt;&lt;property id=&quot;20148&quot; value=&quot;5&quot;/&gt;&lt;property id=&quot;20300&quot; value=&quot;Slide 44 - &amp;quot;IFRS and U.S. GAAP differences:  Debt vs. equity classification&amp;quot;&quot;/&gt;&lt;property id=&quot;20307&quot; value=&quot;535&quot;/&gt;&lt;/object&gt;&lt;object type=&quot;3&quot; unique_id=&quot;10044&quot;&gt;&lt;property id=&quot;20148&quot; value=&quot;5&quot;/&gt;&lt;property id=&quot;20300&quot; value=&quot;Slide 45 - &amp;quot;Knowledge check 3&amp;quot;&quot;/&gt;&lt;property id=&quot;20307&quot; value=&quot;631&quot;/&gt;&lt;/object&gt;&lt;object type=&quot;3&quot; unique_id=&quot;10045&quot;&gt;&lt;property id=&quot;20148&quot; value=&quot;5&quot;/&gt;&lt;property id=&quot;20300&quot; value=&quot;Slide 46 - &amp;quot;Knowledge check 3 – Debrief &amp;quot;&quot;/&gt;&lt;property id=&quot;20307&quot; value=&quot;632&quot;/&gt;&lt;/object&gt;&lt;object type=&quot;3&quot; unique_id=&quot;10046&quot;&gt;&lt;property id=&quot;20148&quot; value=&quot;5&quot;/&gt;&lt;property id=&quot;20300&quot; value=&quot;Slide 47 - &amp;quot;Agenda&amp;quot;&quot;/&gt;&lt;property id=&quot;20307&quot; value=&quot;626&quot;/&gt;&lt;/object&gt;&lt;object type=&quot;3&quot; unique_id=&quot;10047&quot;&gt;&lt;property id=&quot;20148&quot; value=&quot;5&quot;/&gt;&lt;property id=&quot;20300&quot; value=&quot;Slide 48 - &amp;quot;Disclosure Issues – IFRS 12&amp;quot;&quot;/&gt;&lt;property id=&quot;20307&quot; value=&quot;619&quot;/&gt;&lt;/object&gt;&lt;object type=&quot;3&quot; unique_id=&quot;10048&quot;&gt;&lt;property id=&quot;20148&quot; value=&quot;5&quot;/&gt;&lt;property id=&quot;20300&quot; value=&quot;Slide 49 - &amp;quot;Why is This Important?&amp;quot;&quot;/&gt;&lt;property id=&quot;20307&quot; value=&quot;562&quot;/&gt;&lt;/object&gt;&lt;object type=&quot;3&quot; unique_id=&quot;10049&quot;&gt;&lt;property id=&quot;20148&quot; value=&quot;5&quot;/&gt;&lt;property id=&quot;20300&quot; value=&quot;Slide 50 - &amp;quot;IFRS 12&amp;quot;&quot;/&gt;&lt;property id=&quot;20307&quot; value=&quot;564&quot;/&gt;&lt;/object&gt;&lt;object type=&quot;3&quot; unique_id=&quot;10050&quot;&gt;&lt;property id=&quot;20148&quot; value=&quot;5&quot;/&gt;&lt;property id=&quot;20300&quot; value=&quot;Slide 51 - &amp;quot;Information About Subsidiaries&amp;quot;&quot;/&gt;&lt;property id=&quot;20307&quot; value=&quot;565&quot;/&gt;&lt;/object&gt;&lt;object type=&quot;3&quot; unique_id=&quot;10051&quot;&gt;&lt;property id=&quot;20148&quot; value=&quot;5&quot;/&gt;&lt;property id=&quot;20300&quot; value=&quot;Slide 52 - &amp;quot;Activity – NCI disclosures &amp;quot;&quot;/&gt;&lt;property id=&quot;20307&quot; value=&quot;566&quot;/&gt;&lt;/object&gt;&lt;object type=&quot;3&quot; unique_id=&quot;10052&quot;&gt;&lt;property id=&quot;20148&quot; value=&quot;5&quot;/&gt;&lt;property id=&quot;20300&quot; value=&quot;Slide 53 - &amp;quot;Activity Debrief&amp;quot;&quot;/&gt;&lt;property id=&quot;20307&quot; value=&quot;567&quot;/&gt;&lt;/object&gt;&lt;object type=&quot;3&quot; unique_id=&quot;10053&quot;&gt;&lt;property id=&quot;20148&quot; value=&quot;5&quot;/&gt;&lt;property id=&quot;20300&quot; value=&quot;Slide 54 - &amp;quot;Material Associates and Material Joint Ventures &amp;quot;&quot;/&gt;&lt;property id=&quot;20307&quot; value=&quot;568&quot;/&gt;&lt;/object&gt;&lt;object type=&quot;3&quot; unique_id=&quot;10054&quot;&gt;&lt;property id=&quot;20148&quot; value=&quot;5&quot;/&gt;&lt;property id=&quot;20300&quot; value=&quot;Slide 55 - &amp;quot;Material Joint Operations&amp;quot;&quot;/&gt;&lt;property id=&quot;20307&quot; value=&quot;569&quot;/&gt;&lt;/object&gt;&lt;object type=&quot;3&quot; unique_id=&quot;10055&quot;&gt;&lt;property id=&quot;20148&quot; value=&quot;5&quot;/&gt;&lt;property id=&quot;20300&quot; value=&quot;Slide 56 - &amp;quot;Immaterial Joint Arrangements and Associates&amp;quot;&quot;/&gt;&lt;property id=&quot;20307&quot; value=&quot;570&quot;/&gt;&lt;/object&gt;&lt;object type=&quot;3&quot; unique_id=&quot;10056&quot;&gt;&lt;property id=&quot;20148&quot; value=&quot;5&quot;/&gt;&lt;property id=&quot;20300&quot; value=&quot;Slide 57 - &amp;quot;Interests in Unconsolidated Structured Entities &amp;quot;&quot;/&gt;&lt;property id=&quot;20307&quot; value=&quot;571&quot;/&gt;&lt;/object&gt;&lt;object type=&quot;3&quot; unique_id=&quot;10057&quot;&gt;&lt;property id=&quot;20148&quot; value=&quot;5&quot;/&gt;&lt;property id=&quot;20300&quot; value=&quot;Slide 58 - &amp;quot;Knowledge check 4&amp;quot;&quot;/&gt;&lt;property id=&quot;20307&quot; value=&quot;633&quot;/&gt;&lt;/object&gt;&lt;object type=&quot;3&quot; unique_id=&quot;10058&quot;&gt;&lt;property id=&quot;20148&quot; value=&quot;5&quot;/&gt;&lt;property id=&quot;20300&quot; value=&quot;Slide 59 - &amp;quot;Knowledge check 4 – Debrief &amp;quot;&quot;/&gt;&lt;property id=&quot;20307&quot; value=&quot;634&quot;/&gt;&lt;/object&gt;&lt;object type=&quot;3&quot; unique_id=&quot;10059&quot;&gt;&lt;property id=&quot;20148&quot; value=&quot;5&quot;/&gt;&lt;property id=&quot;20300&quot; value=&quot;Slide 60 - &amp;quot;Guidance&amp;quot;&quot;/&gt;&lt;property id=&quot;20307&quot; value=&quot;572&quot;/&gt;&lt;/object&gt;&lt;object type=&quot;3&quot; unique_id=&quot;10060&quot;&gt;&lt;property id=&quot;20148&quot; value=&quot;5&quot;/&gt;&lt;property id=&quot;20300&quot; value=&quot;Slide 65 - &amp;quot;What Questions Do You Have? &amp;quot;&quot;/&gt;&lt;property id=&quot;20307&quot; value=&quot;590&quot;/&gt;&lt;/object&gt;&lt;object type=&quot;3&quot; unique_id=&quot;10061&quot;&gt;&lt;property id=&quot;20148&quot; value=&quot;5&quot;/&gt;&lt;property id=&quot;20300&quot; value=&quot;Slide 66 - &amp;quot;Thank you&amp;quot;&quot;/&gt;&lt;property id=&quot;20307&quot; value=&quot;591&quot;/&gt;&lt;/object&gt;&lt;object type=&quot;3&quot; unique_id=&quot;10062&quot;&gt;&lt;property id=&quot;20148&quot; value=&quot;5&quot;/&gt;&lt;property id=&quot;20300&quot; value=&quot;Slide 67&quot;/&gt;&lt;property id=&quot;20307&quot; value=&quot;557&quot;/&gt;&lt;/object&gt;&lt;object type=&quot;3&quot; unique_id=&quot;11111&quot;&gt;&lt;property id=&quot;20148&quot; value=&quot;5&quot;/&gt;&lt;property id=&quot;20300&quot; value=&quot;Slide 2 - &amp;quot;CPE Guidelines for Live Sessions&amp;quot;&quot;/&gt;&lt;property id=&quot;20307&quot; value=&quot;636&quot;/&gt;&lt;/object&gt;&lt;object type=&quot;3&quot; unique_id=&quot;11112&quot;&gt;&lt;property id=&quot;20148&quot; value=&quot;5&quot;/&gt;&lt;property id=&quot;20300&quot; value=&quot;Slide 3 - &amp;quot;CPE Guidelines for Self-Study&amp;quot;&quot;/&gt;&lt;property id=&quot;20307&quot; value=&quot;637&quot;/&gt;&lt;/object&gt;&lt;object type=&quot;3&quot; unique_id=&quot;11113&quot;&gt;&lt;property id=&quot;20148&quot; value=&quot;5&quot;/&gt;&lt;property id=&quot;20300&quot; value=&quot;Slide 4 - &amp;quot;Before We Begin…&amp;quot;&quot;/&gt;&lt;property id=&quot;20307&quot; value=&quot;638&quot;/&gt;&lt;/object&gt;&lt;object type=&quot;3&quot; unique_id=&quot;11114&quot;&gt;&lt;property id=&quot;20148&quot; value=&quot;5&quot;/&gt;&lt;property id=&quot;20300&quot; value=&quot;Slide 61 - &amp;quot;Course Exam and Evaluation&amp;quot;&quot;/&gt;&lt;property id=&quot;20307&quot; value=&quot;639&quot;/&gt;&lt;/object&gt;&lt;object type=&quot;3&quot; unique_id=&quot;11115&quot;&gt;&lt;property id=&quot;20148&quot; value=&quot;5&quot;/&gt;&lt;property id=&quot;20300&quot; value=&quot;Slide 62&quot;/&gt;&lt;property id=&quot;20307&quot; value=&quot;640&quot;/&gt;&lt;/object&gt;&lt;object type=&quot;3&quot; unique_id=&quot;11116&quot;&gt;&lt;property id=&quot;20148&quot; value=&quot;5&quot;/&gt;&lt;property id=&quot;20300&quot; value=&quot;Slide 63 - &amp;quot;Evaluation and Exam – Self Study&amp;quot;&quot;/&gt;&lt;property id=&quot;20307&quot; value=&quot;641&quot;/&gt;&lt;/object&gt;&lt;object type=&quot;3&quot; unique_id=&quot;11117&quot;&gt;&lt;property id=&quot;20148&quot; value=&quot;5&quot;/&gt;&lt;property id=&quot;20300&quot; value=&quot;Slide 64 - &amp;quot;The Course Index&amp;quot;&quot;/&gt;&lt;property id=&quot;20307&quot; value=&quot;642&quot;/&gt;&lt;/object&gt;&lt;/object&gt;&lt;object type=&quot;8&quot; unique_id=&quot;1012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ICTUREPATH" val="PNGS\HIGH BKG MERGED.PNG"/>
  <p:tag name="PSDSOURCE" val="C:\___KPMG Rome\__PPTs\Allistair Johnston\"/>
  <p:tag name="PSDSOURCELAYER" val="HIGH Bkg Merged"/>
</p:tagLst>
</file>

<file path=ppt/theme/theme1.xml><?xml version="1.0" encoding="utf-8"?>
<a:theme xmlns:a="http://schemas.openxmlformats.org/drawingml/2006/main" name="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10.xml><?xml version="1.0" encoding="utf-8"?>
<a:theme xmlns:a="http://schemas.openxmlformats.org/drawingml/2006/main" name="2_Image Template">
  <a:themeElements>
    <a:clrScheme name="PMC 2014 Color Theme">
      <a:dk1>
        <a:srgbClr val="00338D"/>
      </a:dk1>
      <a:lt1>
        <a:srgbClr val="FFFFFF"/>
      </a:lt1>
      <a:dk2>
        <a:srgbClr val="4066AA"/>
      </a:dk2>
      <a:lt2>
        <a:srgbClr val="747678"/>
      </a:lt2>
      <a:accent1>
        <a:srgbClr val="00338D"/>
      </a:accent1>
      <a:accent2>
        <a:srgbClr val="7AB800"/>
      </a:accent2>
      <a:accent3>
        <a:srgbClr val="EBB700"/>
      </a:accent3>
      <a:accent4>
        <a:srgbClr val="9E3039"/>
      </a:accent4>
      <a:accent5>
        <a:srgbClr val="8099C6"/>
      </a:accent5>
      <a:accent6>
        <a:srgbClr val="9BCA40"/>
      </a:accent6>
      <a:hlink>
        <a:srgbClr val="F5DB7E"/>
      </a:hlink>
      <a:folHlink>
        <a:srgbClr val="BABBBC"/>
      </a:folHlink>
    </a:clrScheme>
    <a:fontScheme name="15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5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5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5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KPMG Template">
  <a:themeElements>
    <a:clrScheme name="KPMG Brand Colors">
      <a:dk1>
        <a:srgbClr val="000000"/>
      </a:dk1>
      <a:lt1>
        <a:srgbClr val="FFFFFF"/>
      </a:lt1>
      <a:dk2>
        <a:srgbClr val="000000"/>
      </a:dk2>
      <a:lt2>
        <a:srgbClr val="747678"/>
      </a:lt2>
      <a:accent1>
        <a:srgbClr val="00338D"/>
      </a:accent1>
      <a:accent2>
        <a:srgbClr val="6A7F10"/>
      </a:accent2>
      <a:accent3>
        <a:srgbClr val="EBB700"/>
      </a:accent3>
      <a:accent4>
        <a:srgbClr val="9E3039"/>
      </a:accent4>
      <a:accent5>
        <a:srgbClr val="98C6EA"/>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b="1" dirty="0" smtClean="0"/>
        </a:defPPr>
      </a:lstStyle>
      <a:style>
        <a:lnRef idx="1">
          <a:schemeClr val="accent1"/>
        </a:lnRef>
        <a:fillRef idx="2">
          <a:schemeClr val="accent1"/>
        </a:fillRef>
        <a:effectRef idx="1">
          <a:schemeClr val="accent1"/>
        </a:effectRef>
        <a:fontRef idx="minor">
          <a:schemeClr val="dk1"/>
        </a:fontRef>
      </a:style>
    </a:spDef>
  </a:objectDefaults>
  <a:extraClrSchemeLst>
    <a:extraClrScheme>
      <a:clrScheme name="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custClrLst>
    <a:custClr name="Orange">
      <a:srgbClr val="C84E00"/>
    </a:custClr>
    <a:custClr name="Coral">
      <a:srgbClr val="B26F7E"/>
    </a:custClr>
    <a:custClr name="Bright Green">
      <a:srgbClr val="7AB800"/>
    </a:custClr>
    <a:custClr name="Dark Green">
      <a:srgbClr val="00505C"/>
    </a:custClr>
    <a:custClr name="Turquoise">
      <a:srgbClr val="007C92"/>
    </a:custClr>
    <a:custClr name="Violet">
      <a:srgbClr val="B390BB"/>
    </a:custClr>
    <a:custClr name="Deep Purple">
      <a:srgbClr val="8E258D"/>
    </a:custClr>
    <a:custClr name="Tan">
      <a:srgbClr val="A79E70"/>
    </a:custClr>
    <a:custClr name="Dark Red">
      <a:srgbClr val="673327"/>
    </a:custClr>
  </a:custClr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2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4.xml><?xml version="1.0" encoding="utf-8"?>
<a:theme xmlns:a="http://schemas.openxmlformats.org/drawingml/2006/main" name="3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5.xml><?xml version="1.0" encoding="utf-8"?>
<a:theme xmlns:a="http://schemas.openxmlformats.org/drawingml/2006/main" name="4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6.xml><?xml version="1.0" encoding="utf-8"?>
<a:theme xmlns:a="http://schemas.openxmlformats.org/drawingml/2006/main" name="5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7.xml><?xml version="1.0" encoding="utf-8"?>
<a:theme xmlns:a="http://schemas.openxmlformats.org/drawingml/2006/main" name="6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8.xml><?xml version="1.0" encoding="utf-8"?>
<a:theme xmlns:a="http://schemas.openxmlformats.org/drawingml/2006/main" name="7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9.xml><?xml version="1.0" encoding="utf-8"?>
<a:theme xmlns:a="http://schemas.openxmlformats.org/drawingml/2006/main" name="1_KPMG Template">
  <a:themeElements>
    <a:clrScheme name="KPMG Brand Colors">
      <a:dk1>
        <a:srgbClr val="000000"/>
      </a:dk1>
      <a:lt1>
        <a:srgbClr val="FFFFFF"/>
      </a:lt1>
      <a:dk2>
        <a:srgbClr val="000000"/>
      </a:dk2>
      <a:lt2>
        <a:srgbClr val="747678"/>
      </a:lt2>
      <a:accent1>
        <a:srgbClr val="00338D"/>
      </a:accent1>
      <a:accent2>
        <a:srgbClr val="6A7F10"/>
      </a:accent2>
      <a:accent3>
        <a:srgbClr val="EBB700"/>
      </a:accent3>
      <a:accent4>
        <a:srgbClr val="9E3039"/>
      </a:accent4>
      <a:accent5>
        <a:srgbClr val="98C6EA"/>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b="1" dirty="0" smtClean="0"/>
        </a:defPPr>
      </a:lstStyle>
      <a:style>
        <a:lnRef idx="1">
          <a:schemeClr val="accent1"/>
        </a:lnRef>
        <a:fillRef idx="2">
          <a:schemeClr val="accent1"/>
        </a:fillRef>
        <a:effectRef idx="1">
          <a:schemeClr val="accent1"/>
        </a:effectRef>
        <a:fontRef idx="minor">
          <a:schemeClr val="dk1"/>
        </a:fontRef>
      </a:style>
    </a:spDef>
  </a:objectDefaults>
  <a:extraClrSchemeLst>
    <a:extraClrScheme>
      <a:clrScheme name="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custClrLst>
    <a:custClr name="Orange">
      <a:srgbClr val="C84E00"/>
    </a:custClr>
    <a:custClr name="Coral">
      <a:srgbClr val="B26F7E"/>
    </a:custClr>
    <a:custClr name="Bright Green">
      <a:srgbClr val="7AB800"/>
    </a:custClr>
    <a:custClr name="Dark Green">
      <a:srgbClr val="00505C"/>
    </a:custClr>
    <a:custClr name="Turquoise">
      <a:srgbClr val="007C92"/>
    </a:custClr>
    <a:custClr name="Violet">
      <a:srgbClr val="B390BB"/>
    </a:custClr>
    <a:custClr name="Deep Purple">
      <a:srgbClr val="8E258D"/>
    </a:custClr>
    <a:custClr name="Tan">
      <a:srgbClr val="A79E70"/>
    </a:custClr>
    <a:custClr name="Dark Red">
      <a:srgbClr val="673327"/>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PMG Microweb 3 Document" ma:contentTypeID="0x01010D0016E861434F8242409392D65D192722DA" ma:contentTypeVersion="8" ma:contentTypeDescription="KPMG Microweb 3 Document" ma:contentTypeScope="" ma:versionID="de7341bed6c3267afb7b263201b39dd1">
  <xsd:schema xmlns:xsd="http://www.w3.org/2001/XMLSchema" xmlns:p="http://schemas.microsoft.com/office/2006/metadata/properties" xmlns:ns1="http://schemas.microsoft.com/sharepoint/v3" xmlns:ns2="http://schemas.microsoft.com/sharepoint/v3/fields" xmlns:ns3="60620b93-06ff-457b-b7f5-a621474b90ef" targetNamespace="http://schemas.microsoft.com/office/2006/metadata/properties" ma:root="true" ma:fieldsID="9643df1bb2dec3921c40d249fad76b06" ns1:_="" ns2:_="" ns3:_="">
    <xsd:import namespace="http://schemas.microsoft.com/sharepoint/v3"/>
    <xsd:import namespace="http://schemas.microsoft.com/sharepoint/v3/fields"/>
    <xsd:import namespace="60620b93-06ff-457b-b7f5-a621474b90ef"/>
    <xsd:element name="properties">
      <xsd:complexType>
        <xsd:sequence>
          <xsd:element name="documentManagement">
            <xsd:complexType>
              <xsd:all>
                <xsd:element ref="ns3:Course_x002f_Module" minOccurs="0"/>
                <xsd:element ref="ns3:Material_x0020_Type" minOccurs="0"/>
                <xsd:element ref="ns3:Final_x0020_Version_x003f_" minOccurs="0"/>
                <xsd:element ref="ns3:Topics_x0020_Covered" minOccurs="0"/>
                <xsd:element ref="ns3:Notes0" minOccurs="0"/>
                <xsd:element ref="ns1:KPMGMW3Language"/>
                <xsd:element ref="ns1:KPMGMW3Geography" minOccurs="0"/>
                <xsd:element ref="ns2:KPMGMW3FunctionSelection" minOccurs="0"/>
                <xsd:element ref="ns2:KPMGMW3IndustrySectorSubSectorSelection" minOccurs="0"/>
                <xsd:element ref="ns2:KPMGMW3Function" minOccurs="0"/>
                <xsd:element ref="ns2:KPMGMW3Service" minOccurs="0"/>
                <xsd:element ref="ns2:KPMGMW3SubService" minOccurs="0"/>
                <xsd:element ref="ns2:KPMGMW3DocumentType" minOccurs="0"/>
                <xsd:element ref="ns2:KPMGMW3Sector" minOccurs="0"/>
                <xsd:element ref="ns2:KPMGMW3SubSecto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KPMGMW3Language" ma:index="7" ma:displayName="Language" ma:description="Identifies the language of the resource" ma:internalName="KPMGMW3Language">
      <xsd:simpleType>
        <xsd:restriction base="dms:Unknown"/>
      </xsd:simpleType>
    </xsd:element>
    <xsd:element name="KPMGMW3Geography" ma:index="8" nillable="true" ma:displayName="Geographic coverage" ma:description="Country the content item applies to" ma:internalName="KPMGMW3Geography">
      <xsd:simpleType>
        <xsd:restriction base="dms:Unknow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KPMGMW3FunctionSelection" ma:index="9" nillable="true" ma:displayName="Function/Service/SubService Selection" ma:description="Function/Service/SubService Selection" ma:internalName="KPMGMW3FunctionSelection">
      <xsd:simpleType>
        <xsd:restriction base="dms:Unknown"/>
      </xsd:simpleType>
    </xsd:element>
    <xsd:element name="KPMGMW3IndustrySectorSubSectorSelection" ma:index="10" nillable="true" ma:displayName="Industry Sector/SubSector Selection" ma:description="Industry Multi Selection Sector/SubSector Selection" ma:internalName="KPMGMW3IndustrySectorSubSectorSelection">
      <xsd:simpleType>
        <xsd:restriction base="dms:Unknown"/>
      </xsd:simpleType>
    </xsd:element>
    <xsd:element name="KPMGMW3Function" ma:index="11" nillable="true" ma:displayName="Function" ma:description="Function" ma:internalName="KPMGMW3Function" ma:readOnly="true">
      <xsd:simpleType>
        <xsd:restriction base="dms:Text"/>
      </xsd:simpleType>
    </xsd:element>
    <xsd:element name="KPMGMW3Service" ma:index="12" nillable="true" ma:displayName="Service" ma:description="Identifies the KPMG service which is discussed or targeted in this folder" ma:internalName="KPMGMW3Service" ma:readOnly="true">
      <xsd:simpleType>
        <xsd:restriction base="dms:Text"/>
      </xsd:simpleType>
    </xsd:element>
    <xsd:element name="KPMGMW3SubService" ma:index="13" nillable="true" ma:displayName="Sub Service" ma:description="Identifies the KPMG sub service which is discussed or targeted in this folder" ma:internalName="KPMGMW3SubService" ma:readOnly="true">
      <xsd:simpleType>
        <xsd:restriction base="dms:Text"/>
      </xsd:simpleType>
    </xsd:element>
    <xsd:element name="KPMGMW3DocumentType" ma:index="14" nillable="true" ma:displayName="Document Type" ma:description="Identifies the nature of the resource in terms of its role in a business process" ma:hidden="true" ma:internalName="KPMGMW3DocumentType" ma:readOnly="false">
      <xsd:simpleType>
        <xsd:restriction base="dms:Unknown"/>
      </xsd:simpleType>
    </xsd:element>
    <xsd:element name="KPMGMW3Sector" ma:index="15" nillable="true" ma:displayName="Sector" ma:description="Sector" ma:internalName="KPMGMW3Sector" ma:readOnly="true">
      <xsd:simpleType>
        <xsd:restriction base="dms:Text"/>
      </xsd:simpleType>
    </xsd:element>
    <xsd:element name="KPMGMW3SubSector" ma:index="16" nillable="true" ma:displayName="Sub Sector" ma:description="Sub Sector" ma:internalName="KPMGMW3SubSector" ma:readOnly="true">
      <xsd:simpleType>
        <xsd:restriction base="dms:Text"/>
      </xsd:simpleType>
    </xsd:element>
  </xsd:schema>
  <xsd:schema xmlns:xsd="http://www.w3.org/2001/XMLSchema" xmlns:dms="http://schemas.microsoft.com/office/2006/documentManagement/types" targetNamespace="60620b93-06ff-457b-b7f5-a621474b90ef" elementFormDefault="qualified">
    <xsd:import namespace="http://schemas.microsoft.com/office/2006/documentManagement/types"/>
    <xsd:element name="Course_x002f_Module" ma:index="2" nillable="true" ma:displayName="Course/Module" ma:format="RadioButtons" ma:internalName="Course_x002f_Module">
      <xsd:simpleType>
        <xsd:union memberTypes="dms:Text">
          <xsd:simpleType>
            <xsd:restriction base="dms:Choice">
              <xsd:enumeration value="IFRS Reviewing Partners"/>
              <xsd:enumeration value="IFRS Update"/>
              <xsd:enumeration value="IFRS Other"/>
            </xsd:restriction>
          </xsd:simpleType>
        </xsd:union>
      </xsd:simpleType>
    </xsd:element>
    <xsd:element name="Material_x0020_Type" ma:index="3" nillable="true" ma:displayName="Material Type" ma:format="RadioButtons" ma:internalName="Material_x0020_Type">
      <xsd:simpleType>
        <xsd:restriction base="dms:Choice">
          <xsd:enumeration value="Captivate Source Files"/>
          <xsd:enumeration value="CPE Calculation"/>
          <xsd:enumeration value="Content Outline"/>
          <xsd:enumeration value="Course Slides"/>
          <xsd:enumeration value="Design Document"/>
          <xsd:enumeration value="eAudIT file"/>
          <xsd:enumeration value="Exam (includes Blueprint)"/>
          <xsd:enumeration value="Glossary"/>
          <xsd:enumeration value="Instructor Materials (Facilitator Guide, TR, Appendices)"/>
          <xsd:enumeration value="Logistics"/>
          <xsd:enumeration value="Participant Slides/Materials/Resources/Handouts"/>
          <xsd:enumeration value="Review Comments"/>
          <xsd:enumeration value="Seminar Source Files"/>
          <xsd:enumeration value="Seminar TLS Files"/>
          <xsd:enumeration value="Solutions"/>
          <xsd:enumeration value="Storyboard"/>
          <xsd:enumeration value="WAAG"/>
        </xsd:restriction>
      </xsd:simpleType>
    </xsd:element>
    <xsd:element name="Final_x0020_Version_x003f_" ma:index="4" nillable="true" ma:displayName="Final Version?" ma:default="0" ma:internalName="Final_x0020_Version_x003f_">
      <xsd:simpleType>
        <xsd:restriction base="dms:Boolean"/>
      </xsd:simpleType>
    </xsd:element>
    <xsd:element name="Topics_x0020_Covered" ma:index="5" nillable="true" ma:displayName="Topics Covered" ma:internalName="Topics_x0020_Covered">
      <xsd:complexType>
        <xsd:complexContent>
          <xsd:extension base="dms:MultiChoice">
            <xsd:sequence>
              <xsd:element name="Value" maxOccurs="unbounded" minOccurs="0" nillable="true">
                <xsd:simpleType>
                  <xsd:restriction base="dms:Choice">
                    <xsd:enumeration value="Auditing Business Combinations"/>
                    <xsd:enumeration value="Auditing Cash Flows"/>
                    <xsd:enumeration value="Auditing Fair Value"/>
                    <xsd:enumeration value="Auditing Financial Derivatives"/>
                    <xsd:enumeration value="Auditing Income Taxes"/>
                    <xsd:enumeration value="Auditing IT Controls (GITC)"/>
                    <xsd:enumeration value="Auditing Pensions and Other Benefit Arrangements"/>
                    <xsd:enumeration value="Baseline Audit Knowledge -Associates"/>
                    <xsd:enumeration value="Baseline Audit Knowledge -Partners and Managers"/>
                    <xsd:enumeration value="Baseline Audit Knowledge -Senior Associates"/>
                    <xsd:enumeration value="Building and Sustaining Client Relationships (Market Development)"/>
                    <xsd:enumeration value="Business Acumen"/>
                    <xsd:enumeration value="Business and Network Development"/>
                    <xsd:enumeration value="Coaching and Mentoring"/>
                    <xsd:enumeration value="Convergence"/>
                    <xsd:enumeration value="eAudit"/>
                    <xsd:enumeration value="Effective Presentations and Facilitation"/>
                    <xsd:enumeration value="Effective Writing"/>
                    <xsd:enumeration value="Employee Benefit Plans (EBP)"/>
                    <xsd:enumeration value="Ethics and Integrity"/>
                    <xsd:enumeration value="FDR/FRM Specialists"/>
                    <xsd:enumeration value="Financial Analysis"/>
                    <xsd:enumeration value="Financial Services Industry"/>
                    <xsd:enumeration value="Fraud and Professional Skepticism"/>
                    <xsd:enumeration value="GDC and Interim Procedures"/>
                    <xsd:enumeration value="Global Business Awareness and Current Economic Environment"/>
                    <xsd:enumeration value="Global Mobility"/>
                    <xsd:enumeration value="Group Audit Specialists"/>
                    <xsd:enumeration value="HCPS"/>
                    <xsd:enumeration value="IFRS"/>
                    <xsd:enumeration value="Impairment"/>
                    <xsd:enumeration value="Influencing and Negotiation"/>
                    <xsd:enumeration value="Intangibles and Goodwill"/>
                    <xsd:enumeration value="Internal Controls/Risk Assessment"/>
                    <xsd:enumeration value="Interviewing and managing difficult conversations"/>
                    <xsd:enumeration value="Journal Entry Testing"/>
                    <xsd:enumeration value="Judgment"/>
                    <xsd:enumeration value="Market Development"/>
                    <xsd:enumeration value="Other Audit and Accounting Topics"/>
                    <xsd:enumeration value="Other Industry Specific Audit and Accounting Topics"/>
                    <xsd:enumeration value="Other Internal or Other Types"/>
                    <xsd:enumeration value="Project Management (Includes Financial Management)"/>
                    <xsd:enumeration value="Revenue Recognition"/>
                    <xsd:enumeration value="Sampling/CAATS and MUS"/>
                    <xsd:enumeration value="SEC Reporting, compliance and firm policies"/>
                    <xsd:enumeration value="Share Based Payments"/>
                    <xsd:enumeration value="Single Audit (OMB-A133)"/>
                    <xsd:enumeration value="Supervision, Documentation, and Review"/>
                    <xsd:enumeration value="Team Effectiveness and Communication"/>
                    <xsd:enumeration value="Variable Interest"/>
                  </xsd:restriction>
                </xsd:simpleType>
              </xsd:element>
            </xsd:sequence>
          </xsd:extension>
        </xsd:complexContent>
      </xsd:complexType>
    </xsd:element>
    <xsd:element name="Notes0" ma:index="6" nillable="true" ma:displayName="Notes" ma:internalName="Notes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 ma:displayName="Author"/>
        <xsd:element ref="dcterms:created" minOccurs="0" maxOccurs="1"/>
        <xsd:element ref="dc:identifier" minOccurs="0" maxOccurs="1"/>
        <xsd:element name="contentType" minOccurs="0" maxOccurs="1" type="xsd:string" ma:index="19"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ourse_x002f_Module xmlns="60620b93-06ff-457b-b7f5-a621474b90ef">IFRS Reviewing Partners</Course_x002f_Module>
    <Final_x0020_Version_x003f_ xmlns="60620b93-06ff-457b-b7f5-a621474b90ef">true</Final_x0020_Version_x003f_>
    <KPMGMW3Language xmlns="http://schemas.microsoft.com/sharepoint/v3">English</KPMGMW3Language>
    <KPMGMW3IndustrySectorSubSectorSelection xmlns="http://schemas.microsoft.com/sharepoint/v3/fields" xsi:nil="true"/>
    <KPMGMW3FunctionSelection xmlns="http://schemas.microsoft.com/sharepoint/v3/fields">;#Infrastructure;#;#;#</KPMGMW3FunctionSelection>
    <Material_x0020_Type xmlns="60620b93-06ff-457b-b7f5-a621474b90ef">Course Slides</Material_x0020_Type>
    <Topics_x0020_Covered xmlns="60620b93-06ff-457b-b7f5-a621474b90ef">
      <Value>Auditing Business Combinations</Value>
      <Value>IFRS</Value>
      <Value>Impairment</Value>
      <Value>SEC Reporting, compliance and firm policies</Value>
    </Topics_x0020_Covered>
    <KPMGMW3DocumentType xmlns="http://schemas.microsoft.com/sharepoint/v3/fields" xsi:nil="true"/>
    <KPMGMW3Geography xmlns="http://schemas.microsoft.com/sharepoint/v3">;#United States;#</KPMGMW3Geography>
    <Notes0 xmlns="60620b93-06ff-457b-b7f5-a621474b90ef" xsi:nil="true"/>
    <KPMGMW3SubService xmlns="http://schemas.microsoft.com/sharepoint/v3/fields" xsi:nil="true"/>
    <KPMGMW3Service xmlns="http://schemas.microsoft.com/sharepoint/v3/fields" xsi:nil="true"/>
    <KPMGMW3Sector xmlns="http://schemas.microsoft.com/sharepoint/v3/fields" xsi:nil="true"/>
    <KPMGMW3Function xmlns="http://schemas.microsoft.com/sharepoint/v3/fields">Infrastructure</KPMGMW3Function>
    <KPMGMW3SubSector xmlns="http://schemas.microsoft.com/sharepoint/v3/fields" xsi:nil="true"/>
  </documentManagement>
</p:properties>
</file>

<file path=customXml/itemProps1.xml><?xml version="1.0" encoding="utf-8"?>
<ds:datastoreItem xmlns:ds="http://schemas.openxmlformats.org/officeDocument/2006/customXml" ds:itemID="{FBBA9583-1F18-4ED5-BCA0-CA43417D7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60620b93-06ff-457b-b7f5-a621474b90e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94F99E2-8FFB-4FD7-A26D-7301CB25BF50}">
  <ds:schemaRefs>
    <ds:schemaRef ds:uri="http://schemas.microsoft.com/sharepoint/v3/contenttype/forms"/>
  </ds:schemaRefs>
</ds:datastoreItem>
</file>

<file path=customXml/itemProps3.xml><?xml version="1.0" encoding="utf-8"?>
<ds:datastoreItem xmlns:ds="http://schemas.openxmlformats.org/officeDocument/2006/customXml" ds:itemID="{B5B19AC7-612C-49AE-8BFF-7FCA8D88BCD1}">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purl.org/dc/terms/"/>
    <ds:schemaRef ds:uri="60620b93-06ff-457b-b7f5-a621474b90ef"/>
    <ds:schemaRef ds:uri="http://schemas.microsoft.com/sharepoint/v3/field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CREATE SCREEN</Template>
  <TotalTime>2612</TotalTime>
  <Words>867</Words>
  <Application>Microsoft Office PowerPoint</Application>
  <PresentationFormat>On-screen Show (4:3)</PresentationFormat>
  <Paragraphs>154</Paragraphs>
  <Slides>24</Slides>
  <Notes>5</Notes>
  <HiddenSlides>0</HiddenSlides>
  <MMClips>0</MMClips>
  <ScaleCrop>false</ScaleCrop>
  <HeadingPairs>
    <vt:vector size="4" baseType="variant">
      <vt:variant>
        <vt:lpstr>Theme</vt:lpstr>
      </vt:variant>
      <vt:variant>
        <vt:i4>11</vt:i4>
      </vt:variant>
      <vt:variant>
        <vt:lpstr>Slide Titles</vt:lpstr>
      </vt:variant>
      <vt:variant>
        <vt:i4>24</vt:i4>
      </vt:variant>
    </vt:vector>
  </HeadingPairs>
  <TitlesOfParts>
    <vt:vector size="35" baseType="lpstr">
      <vt:lpstr>CREATE SCREEN</vt:lpstr>
      <vt:lpstr>1_CREATE SCREEN</vt:lpstr>
      <vt:lpstr>2_CREATE SCREEN</vt:lpstr>
      <vt:lpstr>3_CREATE SCREEN</vt:lpstr>
      <vt:lpstr>4_CREATE SCREEN</vt:lpstr>
      <vt:lpstr>5_CREATE SCREEN</vt:lpstr>
      <vt:lpstr>6_CREATE SCREEN</vt:lpstr>
      <vt:lpstr>7_CREATE SCREEN</vt:lpstr>
      <vt:lpstr>1_KPMG Template</vt:lpstr>
      <vt:lpstr>2_Image Template</vt:lpstr>
      <vt:lpstr>2_KPMG Template</vt:lpstr>
      <vt:lpstr>The Role of Professional Judgment in Financial Reporting</vt:lpstr>
      <vt:lpstr>Agenda</vt:lpstr>
      <vt:lpstr>Principles-based Standard Setting</vt:lpstr>
      <vt:lpstr>Accounting Standards—Section 108 of Sarbanes-Oxley Act</vt:lpstr>
      <vt:lpstr>SEC Recognition of FASB</vt:lpstr>
      <vt:lpstr>Defining Principles-Based Accounting Standards</vt:lpstr>
      <vt:lpstr>Defining Principles-Based Accounting Standards</vt:lpstr>
      <vt:lpstr>The Role of Judgment in Applying Accounting Standards</vt:lpstr>
      <vt:lpstr>Current Judgments in Financial Reporting</vt:lpstr>
      <vt:lpstr>Types of Judgment in Financial Reporting</vt:lpstr>
      <vt:lpstr>Application of Scope</vt:lpstr>
      <vt:lpstr>Application of Exceptions</vt:lpstr>
      <vt:lpstr>Existence of an Asset</vt:lpstr>
      <vt:lpstr>Existence of an Asset</vt:lpstr>
      <vt:lpstr>Measurement Estimation </vt:lpstr>
      <vt:lpstr>Analogies</vt:lpstr>
      <vt:lpstr>Case Studies</vt:lpstr>
      <vt:lpstr>Variable Consideration in Revenue Arrangement</vt:lpstr>
      <vt:lpstr>Lease Reassessment</vt:lpstr>
      <vt:lpstr> Closing Thoughts</vt:lpstr>
      <vt:lpstr>Understanding the estimate</vt:lpstr>
      <vt:lpstr>Reminders for developing expectations</vt:lpstr>
      <vt:lpstr>Thank you</vt:lpstr>
      <vt:lpstr> Disclaimer</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Screen template</dc:title>
  <dc:creator>li,valeriya</dc:creator>
  <cp:lastModifiedBy>Jermakowicz, Eva</cp:lastModifiedBy>
  <cp:revision>678</cp:revision>
  <cp:lastPrinted>2015-10-14T16:46:05Z</cp:lastPrinted>
  <dcterms:created xsi:type="dcterms:W3CDTF">2010-12-14T16:22:03Z</dcterms:created>
  <dcterms:modified xsi:type="dcterms:W3CDTF">2017-01-18T21:52:05Z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0x01010D0016E861434F8242409392D65D192722DA</vt:lpwstr>
  </property>
</Properties>
</file>